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3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35B3D-9E82-48BE-9707-EC954DBBD3C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C6B7C-DFD2-4F5A-95AD-F01165781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6B7C-DFD2-4F5A-95AD-F011657810E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9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 Квітня – Міжнародний   день  птахів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3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036712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Найбільшим</a:t>
            </a:r>
            <a:r>
              <a:rPr lang="ru-RU" sz="2400" b="1" dirty="0"/>
              <a:t> </a:t>
            </a:r>
            <a:r>
              <a:rPr lang="ru-RU" sz="2400" b="1" dirty="0" err="1"/>
              <a:t>птахом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літає</a:t>
            </a:r>
            <a:r>
              <a:rPr lang="ru-RU" sz="2400" dirty="0"/>
              <a:t> є </a:t>
            </a:r>
            <a:r>
              <a:rPr lang="ru-RU" sz="2400" dirty="0" err="1"/>
              <a:t>андський</a:t>
            </a:r>
            <a:r>
              <a:rPr lang="ru-RU" sz="2400" dirty="0"/>
              <a:t> кондор. </a:t>
            </a:r>
            <a:r>
              <a:rPr lang="ru-RU" sz="2400" dirty="0" err="1"/>
              <a:t>Розмах</a:t>
            </a:r>
            <a:r>
              <a:rPr lang="ru-RU" sz="2400" dirty="0"/>
              <a:t> його </a:t>
            </a:r>
            <a:r>
              <a:rPr lang="ru-RU" sz="2400" dirty="0" err="1"/>
              <a:t>крил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smtClean="0"/>
              <a:t>4 </a:t>
            </a:r>
            <a:r>
              <a:rPr lang="ru-RU" sz="2400" dirty="0"/>
              <a:t>м, а вага до 12,4 кг.</a:t>
            </a:r>
          </a:p>
        </p:txBody>
      </p:sp>
    </p:spTree>
    <p:extLst>
      <p:ext uri="{BB962C8B-B14F-4D97-AF65-F5344CB8AC3E}">
        <p14:creationId xmlns:p14="http://schemas.microsoft.com/office/powerpoint/2010/main" val="2165503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684784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Найбільший</a:t>
            </a:r>
            <a:r>
              <a:rPr lang="ru-RU" sz="2400" b="1" dirty="0"/>
              <a:t> птах, </a:t>
            </a:r>
            <a:r>
              <a:rPr lang="ru-RU" sz="2400" b="1" dirty="0" err="1"/>
              <a:t>що</a:t>
            </a:r>
            <a:r>
              <a:rPr lang="ru-RU" sz="2400" b="1" dirty="0"/>
              <a:t> не </a:t>
            </a:r>
            <a:r>
              <a:rPr lang="ru-RU" sz="2400" b="1" dirty="0" err="1"/>
              <a:t>літає</a:t>
            </a:r>
            <a:r>
              <a:rPr lang="ru-RU" sz="2400" dirty="0"/>
              <a:t> - </a:t>
            </a:r>
            <a:r>
              <a:rPr lang="ru-RU" sz="2400" dirty="0" err="1"/>
              <a:t>африканський</a:t>
            </a:r>
            <a:r>
              <a:rPr lang="ru-RU" sz="2400" dirty="0"/>
              <a:t> страус (</a:t>
            </a:r>
            <a:r>
              <a:rPr lang="en-US" sz="2400" dirty="0" err="1"/>
              <a:t>Struthio</a:t>
            </a:r>
            <a:r>
              <a:rPr lang="en-US" sz="2400" dirty="0"/>
              <a:t> </a:t>
            </a:r>
            <a:r>
              <a:rPr lang="en-US" sz="2400" dirty="0" err="1"/>
              <a:t>camelus</a:t>
            </a:r>
            <a:r>
              <a:rPr lang="en-US" sz="2400" dirty="0"/>
              <a:t>). </a:t>
            </a:r>
            <a:r>
              <a:rPr lang="ru-RU" sz="2400" dirty="0" err="1"/>
              <a:t>Зріст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екземплярів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2,7 м, а вага - 150-175 кг. </a:t>
            </a:r>
          </a:p>
        </p:txBody>
      </p:sp>
    </p:spTree>
    <p:extLst>
      <p:ext uri="{BB962C8B-B14F-4D97-AF65-F5344CB8AC3E}">
        <p14:creationId xmlns:p14="http://schemas.microsoft.com/office/powerpoint/2010/main" val="12906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805264"/>
            <a:ext cx="8229600" cy="102660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Найважчою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</a:rPr>
              <a:t>сучасних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птахів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які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літають</a:t>
            </a:r>
            <a:r>
              <a:rPr lang="ru-RU" sz="2400" dirty="0">
                <a:solidFill>
                  <a:srgbClr val="002060"/>
                </a:solidFill>
              </a:rPr>
              <a:t>, є </a:t>
            </a:r>
            <a:r>
              <a:rPr lang="ru-RU" sz="2400" dirty="0" err="1">
                <a:solidFill>
                  <a:srgbClr val="002060"/>
                </a:solidFill>
              </a:rPr>
              <a:t>дрохва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en-US" sz="2400" dirty="0">
                <a:solidFill>
                  <a:srgbClr val="002060"/>
                </a:solidFill>
              </a:rPr>
              <a:t>Otis, </a:t>
            </a:r>
            <a:r>
              <a:rPr lang="ru-RU" sz="2400" dirty="0">
                <a:solidFill>
                  <a:srgbClr val="002060"/>
                </a:solidFill>
              </a:rPr>
              <a:t>або </a:t>
            </a:r>
            <a:r>
              <a:rPr lang="en-US" sz="2400" dirty="0" err="1">
                <a:solidFill>
                  <a:srgbClr val="002060"/>
                </a:solidFill>
              </a:rPr>
              <a:t>Otides</a:t>
            </a:r>
            <a:r>
              <a:rPr lang="en-US" sz="2400" dirty="0">
                <a:solidFill>
                  <a:srgbClr val="002060"/>
                </a:solidFill>
              </a:rPr>
              <a:t>), </a:t>
            </a:r>
            <a:r>
              <a:rPr lang="ru-RU" sz="2400" dirty="0">
                <a:solidFill>
                  <a:srgbClr val="002060"/>
                </a:solidFill>
              </a:rPr>
              <a:t>вага </a:t>
            </a:r>
            <a:r>
              <a:rPr lang="ru-RU" sz="2400" dirty="0" err="1">
                <a:solidFill>
                  <a:srgbClr val="002060"/>
                </a:solidFill>
              </a:rPr>
              <a:t>якої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досягає</a:t>
            </a:r>
            <a:r>
              <a:rPr lang="ru-RU" sz="2400" dirty="0">
                <a:solidFill>
                  <a:srgbClr val="002060"/>
                </a:solidFill>
              </a:rPr>
              <a:t> 19-20 кг.</a:t>
            </a:r>
          </a:p>
        </p:txBody>
      </p:sp>
    </p:spTree>
    <p:extLst>
      <p:ext uri="{BB962C8B-B14F-4D97-AF65-F5344CB8AC3E}">
        <p14:creationId xmlns:p14="http://schemas.microsoft.com/office/powerpoint/2010/main" val="9396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Дивн</a:t>
            </a:r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 факти з життя пернатих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279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Швидкість польоту шпака – 70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Швидкість польоту зяблика-55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Швидкість польоту ластівки-74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16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Швидкість польоту чайки-45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7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Швидкість польоту горобця-56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157192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Зозуля розвиває під час  бігу швидкість до 35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4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Century Gothic" pitchFamily="34" charset="0"/>
              </a:rPr>
              <a:t>Птахи рекордсмени</a:t>
            </a:r>
            <a:endParaRPr lang="ru-RU" sz="6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uk-UA" dirty="0"/>
              <a:t>Фазан  розвиває під час  бігу швидкість до 34 км.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66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Висота польоту кондора становить 6 км, а розмах крил понад 4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00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Висота польоту ластівки 4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Висота польоту лебедя 3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Вага яйця колібрі становить 2 мг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46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97152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Найважчий птах України - дрохва, 16-19 кг.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Найвищий птах України – журавель сірий, 120 см, 7 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248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Найменший птах України – корольок, 5 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0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Найвище літає орел -  6-7 тис.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4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Берегова ластівка долає дистанції у 32 тис. 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19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1319954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Найтихішим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птахом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піщуха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звичайна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Certhia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familiaris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зустрічається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і 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території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Вона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видає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настільки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високі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звуки,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ледве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почути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04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110178" cy="11791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Чи знаєте ви, що…..</a:t>
            </a:r>
          </a:p>
        </p:txBody>
      </p:sp>
    </p:spTree>
    <p:extLst>
      <p:ext uri="{BB962C8B-B14F-4D97-AF65-F5344CB8AC3E}">
        <p14:creationId xmlns:p14="http://schemas.microsoft.com/office/powerpoint/2010/main" val="1626111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2722314"/>
          </a:xfrm>
        </p:spPr>
        <p:txBody>
          <a:bodyPr>
            <a:normAutofit/>
          </a:bodyPr>
          <a:lstStyle/>
          <a:p>
            <a:r>
              <a:rPr lang="uk-UA" sz="2400" dirty="0"/>
              <a:t>Середземноморські чайки протягом літа з’їдають таку кількість лучного метелика , яка  може вміститися в 14 залізничних вагонів.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048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3898776" cy="2866330"/>
          </a:xfrm>
        </p:spPr>
        <p:txBody>
          <a:bodyPr>
            <a:noAutofit/>
          </a:bodyPr>
          <a:lstStyle/>
          <a:p>
            <a:r>
              <a:rPr lang="uk-UA" sz="2400" dirty="0"/>
              <a:t>Птахи сплять під час польоту . Їхній сон триває всього лише 10-15 хв. Так ,лелеки для сну залітають у середину клину й летять,орієнтуючись на крик несплячих лелек.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0056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509120"/>
            <a:ext cx="4978896" cy="16847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Сови ведуть нічний спосіб життя, у них добре розвинений зір. Це єдиний птах , що  може дивитися на об’єкт двома очима. Вухо сови чутливіше від людського в 50 разів.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99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476672"/>
            <a:ext cx="3312368" cy="190080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В Америці до 60-х років минулого ст. не було горобців. Їх завезли для боротьби з гусінню.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5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933056"/>
            <a:ext cx="3816424" cy="19728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Крихітка колібрі  споживає їжі на одиницю маси в  100 разів більше , ніж слон.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-31769"/>
            <a:ext cx="3240360" cy="20206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Як правило, птахи не піднімаються вище за 1000 м. Однак деякі з них злітають значно вище. 1973 року </a:t>
            </a:r>
            <a:r>
              <a:rPr lang="uk-UA" dirty="0"/>
              <a:t>а</a:t>
            </a:r>
            <a:r>
              <a:rPr lang="uk-UA" dirty="0" smtClean="0"/>
              <a:t>фриканський гриф  зіткнувся з цивільним літаком  на висоті 12500 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6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3682752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Найшвидше літають стрижі – 100-500 км за годину.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Найгучніші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крики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птахів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індійський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павич</a:t>
            </a:r>
            <a:r>
              <a:rPr lang="ru-RU" dirty="0">
                <a:solidFill>
                  <a:schemeClr val="bg1"/>
                </a:solidFill>
              </a:rPr>
              <a:t> - вони </a:t>
            </a:r>
            <a:r>
              <a:rPr lang="ru-RU" dirty="0" err="1">
                <a:solidFill>
                  <a:schemeClr val="bg1"/>
                </a:solidFill>
              </a:rPr>
              <a:t>чутні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декілька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кілометрів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199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Найбільша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пір'я</a:t>
            </a:r>
            <a:r>
              <a:rPr lang="ru-RU" dirty="0"/>
              <a:t> у </a:t>
            </a:r>
            <a:r>
              <a:rPr lang="ru-RU" dirty="0" err="1"/>
              <a:t>лебедів</a:t>
            </a:r>
            <a:r>
              <a:rPr lang="ru-RU" dirty="0"/>
              <a:t> - </a:t>
            </a:r>
            <a:r>
              <a:rPr lang="ru-RU" dirty="0" err="1"/>
              <a:t>понад</a:t>
            </a:r>
            <a:r>
              <a:rPr lang="ru-RU" dirty="0"/>
              <a:t> 25 000 штук!</a:t>
            </a:r>
          </a:p>
        </p:txBody>
      </p:sp>
    </p:spTree>
    <p:extLst>
      <p:ext uri="{BB962C8B-B14F-4D97-AF65-F5344CB8AC3E}">
        <p14:creationId xmlns:p14="http://schemas.microsoft.com/office/powerpoint/2010/main" val="257848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/>
              <a:t>Найлютіші</a:t>
            </a:r>
            <a:r>
              <a:rPr lang="ru-RU" sz="2400" b="1" dirty="0"/>
              <a:t> і </a:t>
            </a:r>
            <a:r>
              <a:rPr lang="ru-RU" sz="2400" b="1" dirty="0" err="1"/>
              <a:t>вдачливіші</a:t>
            </a:r>
            <a:r>
              <a:rPr lang="ru-RU" sz="2400" b="1" dirty="0"/>
              <a:t> </a:t>
            </a:r>
            <a:r>
              <a:rPr lang="ru-RU" sz="2400" b="1" dirty="0" err="1"/>
              <a:t>хижаки</a:t>
            </a:r>
            <a:r>
              <a:rPr lang="ru-RU" sz="2400" b="1" dirty="0"/>
              <a:t> в </a:t>
            </a:r>
            <a:r>
              <a:rPr lang="ru-RU" sz="2400" b="1" dirty="0" err="1"/>
              <a:t>світі</a:t>
            </a:r>
            <a:r>
              <a:rPr lang="ru-RU" sz="2400" b="1" dirty="0"/>
              <a:t> </a:t>
            </a:r>
            <a:r>
              <a:rPr lang="ru-RU" sz="2400" b="1" dirty="0" err="1"/>
              <a:t>птахів</a:t>
            </a:r>
            <a:r>
              <a:rPr lang="ru-RU" sz="2400" dirty="0"/>
              <a:t> - </a:t>
            </a:r>
            <a:r>
              <a:rPr lang="ru-RU" sz="2400" dirty="0" err="1"/>
              <a:t>яструби</a:t>
            </a:r>
            <a:r>
              <a:rPr lang="ru-RU" sz="2400" dirty="0"/>
              <a:t> (</a:t>
            </a:r>
            <a:r>
              <a:rPr lang="en-US" sz="2400" dirty="0"/>
              <a:t>Accipiter) </a:t>
            </a:r>
            <a:r>
              <a:rPr lang="ru-RU" sz="2400" dirty="0"/>
              <a:t>та </a:t>
            </a:r>
            <a:r>
              <a:rPr lang="ru-RU" sz="2400" dirty="0" err="1"/>
              <a:t>шуліки</a:t>
            </a:r>
            <a:r>
              <a:rPr lang="ru-RU" sz="2400" dirty="0"/>
              <a:t> (</a:t>
            </a:r>
            <a:r>
              <a:rPr lang="en-US" sz="2400" dirty="0" err="1"/>
              <a:t>Milvus</a:t>
            </a:r>
            <a:r>
              <a:rPr lang="en-US" sz="2400" dirty="0"/>
              <a:t>). </a:t>
            </a:r>
            <a:r>
              <a:rPr lang="ru-RU" sz="2400" dirty="0"/>
              <a:t>Вони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швидкістю</a:t>
            </a:r>
            <a:r>
              <a:rPr lang="ru-RU" sz="2400" dirty="0"/>
              <a:t> </a:t>
            </a:r>
            <a:r>
              <a:rPr lang="ru-RU" sz="2400" dirty="0" err="1"/>
              <a:t>польоту</a:t>
            </a:r>
            <a:r>
              <a:rPr lang="ru-RU" sz="2400" dirty="0"/>
              <a:t> і, </a:t>
            </a:r>
            <a:r>
              <a:rPr lang="ru-RU" sz="2400" dirty="0" err="1"/>
              <a:t>падаючи</a:t>
            </a:r>
            <a:r>
              <a:rPr lang="ru-RU" sz="2400" dirty="0"/>
              <a:t> </a:t>
            </a:r>
            <a:r>
              <a:rPr lang="ru-RU" sz="2400" dirty="0" err="1"/>
              <a:t>каменем</a:t>
            </a:r>
            <a:r>
              <a:rPr lang="ru-RU" sz="2400" dirty="0"/>
              <a:t> з </a:t>
            </a:r>
            <a:r>
              <a:rPr lang="ru-RU" sz="2400" dirty="0" err="1"/>
              <a:t>висоти</a:t>
            </a:r>
            <a:r>
              <a:rPr lang="ru-RU" sz="2400" dirty="0"/>
              <a:t> на свою жертву </a:t>
            </a:r>
            <a:r>
              <a:rPr lang="ru-RU" sz="2400" dirty="0" err="1"/>
              <a:t>наносять</a:t>
            </a:r>
            <a:r>
              <a:rPr lang="ru-RU" sz="2400" dirty="0"/>
              <a:t>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/>
              <a:t>страшні</a:t>
            </a:r>
            <a:r>
              <a:rPr lang="ru-RU" sz="2400" dirty="0"/>
              <a:t> рани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могутніми</a:t>
            </a:r>
            <a:r>
              <a:rPr lang="ru-RU" sz="2400" dirty="0"/>
              <a:t> </a:t>
            </a:r>
            <a:r>
              <a:rPr lang="ru-RU" sz="2400" dirty="0" err="1"/>
              <a:t>кігтями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84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10081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із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свійських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птахів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найпоширеніші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загального</a:t>
            </a:r>
            <a:r>
              <a:rPr lang="ru-RU" sz="2400" dirty="0">
                <a:solidFill>
                  <a:schemeClr val="bg1"/>
                </a:solidFill>
              </a:rPr>
              <a:t> числа </a:t>
            </a:r>
            <a:r>
              <a:rPr lang="ru-RU" sz="2400" dirty="0" err="1">
                <a:solidFill>
                  <a:schemeClr val="bg1"/>
                </a:solidFill>
              </a:rPr>
              <a:t>птахів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Землі</a:t>
            </a:r>
            <a:r>
              <a:rPr lang="ru-RU" sz="2400" dirty="0">
                <a:solidFill>
                  <a:schemeClr val="bg1"/>
                </a:solidFill>
              </a:rPr>
              <a:t>, яке </a:t>
            </a:r>
            <a:r>
              <a:rPr lang="ru-RU" sz="2400" dirty="0" err="1">
                <a:solidFill>
                  <a:schemeClr val="bg1"/>
                </a:solidFill>
              </a:rPr>
              <a:t>дорівнює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приблизно</a:t>
            </a:r>
            <a:r>
              <a:rPr lang="ru-RU" sz="2400" dirty="0">
                <a:solidFill>
                  <a:schemeClr val="bg1"/>
                </a:solidFill>
              </a:rPr>
              <a:t> 100 </a:t>
            </a:r>
            <a:r>
              <a:rPr lang="ru-RU" sz="2400" dirty="0" err="1">
                <a:solidFill>
                  <a:schemeClr val="bg1"/>
                </a:solidFill>
              </a:rPr>
              <a:t>мільярдам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близько</a:t>
            </a:r>
            <a:r>
              <a:rPr lang="ru-RU" sz="2400" dirty="0">
                <a:solidFill>
                  <a:schemeClr val="bg1"/>
                </a:solidFill>
              </a:rPr>
              <a:t> 3 млрд. </a:t>
            </a:r>
            <a:r>
              <a:rPr lang="ru-RU" sz="2400" dirty="0" err="1">
                <a:solidFill>
                  <a:schemeClr val="bg1"/>
                </a:solidFill>
              </a:rPr>
              <a:t>складають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домашні</a:t>
            </a:r>
            <a:r>
              <a:rPr lang="ru-RU" sz="2400" dirty="0">
                <a:solidFill>
                  <a:schemeClr val="bg1"/>
                </a:solidFill>
              </a:rPr>
              <a:t> кури.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223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1" y="473954"/>
            <a:ext cx="5200999" cy="14687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err="1"/>
              <a:t>Самий</a:t>
            </a:r>
            <a:r>
              <a:rPr lang="ru-RU" sz="2400" b="1" dirty="0"/>
              <a:t> </a:t>
            </a:r>
            <a:r>
              <a:rPr lang="ru-RU" sz="2400" b="1" dirty="0" err="1"/>
              <a:t>глибоководний</a:t>
            </a:r>
            <a:r>
              <a:rPr lang="ru-RU" sz="2400" b="1" dirty="0"/>
              <a:t> </a:t>
            </a:r>
            <a:r>
              <a:rPr lang="ru-RU" sz="2400" b="1" dirty="0" err="1"/>
              <a:t>нирець</a:t>
            </a:r>
            <a:r>
              <a:rPr lang="ru-RU" sz="2400" dirty="0"/>
              <a:t> - </a:t>
            </a:r>
            <a:r>
              <a:rPr lang="ru-RU" sz="2400" dirty="0" err="1"/>
              <a:t>імператорський</a:t>
            </a:r>
            <a:r>
              <a:rPr lang="ru-RU" sz="2400" dirty="0"/>
              <a:t> </a:t>
            </a:r>
            <a:r>
              <a:rPr lang="ru-RU" sz="2400" dirty="0" err="1"/>
              <a:t>пінгвін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здатний</a:t>
            </a:r>
            <a:r>
              <a:rPr lang="ru-RU" sz="2400" dirty="0"/>
              <a:t> </a:t>
            </a:r>
            <a:r>
              <a:rPr lang="ru-RU" sz="2400" dirty="0" err="1"/>
              <a:t>пірнати</a:t>
            </a:r>
            <a:r>
              <a:rPr lang="ru-RU" sz="2400" dirty="0"/>
              <a:t> на </a:t>
            </a:r>
            <a:r>
              <a:rPr lang="ru-RU" sz="2400" dirty="0" err="1"/>
              <a:t>глибину</a:t>
            </a:r>
            <a:r>
              <a:rPr lang="ru-RU" sz="2400" dirty="0"/>
              <a:t> до 1,5 км. і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повертатися</a:t>
            </a:r>
            <a:r>
              <a:rPr lang="ru-RU" sz="2400" dirty="0"/>
              <a:t> на </a:t>
            </a:r>
            <a:r>
              <a:rPr lang="ru-RU" sz="2400" dirty="0" err="1"/>
              <a:t>поверхню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рятує</a:t>
            </a:r>
            <a:r>
              <a:rPr lang="ru-RU" sz="2400" dirty="0"/>
              <a:t> його від </a:t>
            </a:r>
            <a:r>
              <a:rPr lang="ru-RU" sz="2400" dirty="0" err="1"/>
              <a:t>декомпресії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47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036711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chemeClr val="bg1"/>
                </a:solidFill>
              </a:rPr>
              <a:t>Найотрутнішими</a:t>
            </a:r>
            <a:r>
              <a:rPr lang="ru-RU" sz="1800" b="1" dirty="0">
                <a:solidFill>
                  <a:schemeClr val="bg1"/>
                </a:solidFill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</a:rPr>
              <a:t>планеті</a:t>
            </a:r>
            <a:r>
              <a:rPr lang="ru-RU" sz="1800" b="1" dirty="0">
                <a:solidFill>
                  <a:schemeClr val="bg1"/>
                </a:solidFill>
              </a:rPr>
              <a:t> птахами</a:t>
            </a:r>
            <a:r>
              <a:rPr lang="ru-RU" sz="1800" dirty="0">
                <a:solidFill>
                  <a:schemeClr val="bg1"/>
                </a:solidFill>
              </a:rPr>
              <a:t> є </a:t>
            </a:r>
            <a:r>
              <a:rPr lang="ru-RU" sz="1800" dirty="0" err="1">
                <a:solidFill>
                  <a:schemeClr val="bg1"/>
                </a:solidFill>
              </a:rPr>
              <a:t>пітоуї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які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мешкають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Новій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Гвінеї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smtClean="0">
                <a:solidFill>
                  <a:schemeClr val="bg1"/>
                </a:solidFill>
              </a:rPr>
              <a:t>Перший </a:t>
            </a:r>
            <a:r>
              <a:rPr lang="ru-RU" sz="1800" dirty="0">
                <a:solidFill>
                  <a:schemeClr val="bg1"/>
                </a:solidFill>
              </a:rPr>
              <a:t>вид </a:t>
            </a:r>
            <a:r>
              <a:rPr lang="ru-RU" sz="1800" dirty="0" err="1">
                <a:solidFill>
                  <a:schemeClr val="bg1"/>
                </a:solidFill>
              </a:rPr>
              <a:t>володіє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отрутою</a:t>
            </a:r>
            <a:r>
              <a:rPr lang="ru-RU" sz="1800" dirty="0">
                <a:solidFill>
                  <a:schemeClr val="bg1"/>
                </a:solidFill>
              </a:rPr>
              <a:t>, смертельною </a:t>
            </a:r>
            <a:r>
              <a:rPr lang="ru-RU" sz="1800" dirty="0" err="1">
                <a:solidFill>
                  <a:schemeClr val="bg1"/>
                </a:solidFill>
              </a:rPr>
              <a:t>навіть</a:t>
            </a:r>
            <a:r>
              <a:rPr lang="ru-RU" sz="1800" dirty="0">
                <a:solidFill>
                  <a:schemeClr val="bg1"/>
                </a:solidFill>
              </a:rPr>
              <a:t> для </a:t>
            </a:r>
            <a:r>
              <a:rPr lang="ru-RU" sz="1800" dirty="0" err="1">
                <a:solidFill>
                  <a:schemeClr val="bg1"/>
                </a:solidFill>
              </a:rPr>
              <a:t>людини</a:t>
            </a:r>
            <a:r>
              <a:rPr lang="ru-RU" sz="1800" dirty="0">
                <a:solidFill>
                  <a:schemeClr val="bg1"/>
                </a:solidFill>
              </a:rPr>
              <a:t>! </a:t>
            </a:r>
            <a:r>
              <a:rPr lang="ru-RU" sz="1800" dirty="0" err="1">
                <a:solidFill>
                  <a:schemeClr val="bg1"/>
                </a:solidFill>
              </a:rPr>
              <a:t>Отруйними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вважаються</a:t>
            </a:r>
            <a:r>
              <a:rPr lang="ru-RU" sz="1800" dirty="0">
                <a:solidFill>
                  <a:schemeClr val="bg1"/>
                </a:solidFill>
              </a:rPr>
              <a:t> як </a:t>
            </a:r>
            <a:r>
              <a:rPr lang="ru-RU" sz="1800" dirty="0" err="1">
                <a:solidFill>
                  <a:schemeClr val="bg1"/>
                </a:solidFill>
              </a:rPr>
              <a:t>шкіра</a:t>
            </a:r>
            <a:r>
              <a:rPr lang="ru-RU" sz="1800" dirty="0">
                <a:solidFill>
                  <a:schemeClr val="bg1"/>
                </a:solidFill>
              </a:rPr>
              <a:t>, так і </a:t>
            </a:r>
            <a:r>
              <a:rPr lang="ru-RU" sz="1800" dirty="0" err="1">
                <a:solidFill>
                  <a:schemeClr val="bg1"/>
                </a:solidFill>
              </a:rPr>
              <a:t>пір'я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цих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птахів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655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579</Words>
  <Application>Microsoft Office PowerPoint</Application>
  <PresentationFormat>Экран (4:3)</PresentationFormat>
  <Paragraphs>38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1 Квітня – Міжнародний   день  птахів</vt:lpstr>
      <vt:lpstr>Птахи рекордсмени</vt:lpstr>
      <vt:lpstr>Презентация PowerPoint</vt:lpstr>
      <vt:lpstr>Найгучніші крики серед всіх птахів видає індійський павич - вони чутні за декілька кілометрів.</vt:lpstr>
      <vt:lpstr>Найбільша кількість пір'я у лебедів - понад 25 000 штук!</vt:lpstr>
      <vt:lpstr>Найлютіші і вдачливіші хижаки в світі птахів - яструби (Accipiter) та шуліки (Milvus). Вони відрізняються високою швидкістю польоту і, падаючи каменем з висоти на свою жертву наносять їй страшні рани своїми могутніми кігтями.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Дивні факти з життя пернатих </vt:lpstr>
      <vt:lpstr>Швидкість польоту шпака – 70 км. за год.</vt:lpstr>
      <vt:lpstr>Швидкість польоту зяблика-55 км. за год.</vt:lpstr>
      <vt:lpstr>Швидкість польоту ластівки-74 км. за год.</vt:lpstr>
      <vt:lpstr>Швидкість польоту чайки-45 км. за год.</vt:lpstr>
      <vt:lpstr>Швидкість польоту горобця-56 км. за год.</vt:lpstr>
      <vt:lpstr>Зозуля розвиває під час  бігу швидкість до 35 км. за год.</vt:lpstr>
      <vt:lpstr>Фазан  розвиває під час  бігу швидкість до 34 км. за год.</vt:lpstr>
      <vt:lpstr>Висота польоту кондора становить 6 км, а розмах крил понад 4 м.</vt:lpstr>
      <vt:lpstr>Висота польоту ластівки 4 км</vt:lpstr>
      <vt:lpstr>Висота польоту лебедя 3 км</vt:lpstr>
      <vt:lpstr>Вага яйця колібрі становить 2 мг</vt:lpstr>
      <vt:lpstr>Найважчий птах України - дрохва, 16-19 кг.</vt:lpstr>
      <vt:lpstr>Найвищий птах України – журавель сірий, 120 см, 7 кг.</vt:lpstr>
      <vt:lpstr>Найменший птах України – корольок, 5 гр.</vt:lpstr>
      <vt:lpstr>Найвище літає орел -  6-7 тис. км.</vt:lpstr>
      <vt:lpstr>Берегова ластівка долає дистанції у 32 тис. км.</vt:lpstr>
      <vt:lpstr>Чи знаєте ви, що…..</vt:lpstr>
      <vt:lpstr>Середземноморські чайки протягом літа з’їдають таку кількість лучного метелика , яка  може вміститися в 14 залізничних вагонів. </vt:lpstr>
      <vt:lpstr>Птахи сплять під час польоту . Їхній сон триває всього лише 10-15 хв. Так ,лелеки для сну залітають у середину клину й летять,орієнтуючись на крик несплячих лелек.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Квітня – День зустрічі птахів</dc:title>
  <dc:creator>User</dc:creator>
  <cp:lastModifiedBy>User</cp:lastModifiedBy>
  <cp:revision>13</cp:revision>
  <dcterms:created xsi:type="dcterms:W3CDTF">2013-03-30T18:11:48Z</dcterms:created>
  <dcterms:modified xsi:type="dcterms:W3CDTF">2013-03-31T17:41:05Z</dcterms:modified>
</cp:coreProperties>
</file>