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5" autoAdjust="0"/>
    <p:restoredTop sz="94660"/>
  </p:normalViewPr>
  <p:slideViewPr>
    <p:cSldViewPr>
      <p:cViewPr>
        <p:scale>
          <a:sx n="70" d="100"/>
          <a:sy n="70" d="100"/>
        </p:scale>
        <p:origin x="-2112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8EC099-E1CC-4497-ABF8-690E52DA86B2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B95320-8FBF-4A53-BF69-B299C8635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.rv.ua/article/19473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5005341.ua-tenders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law.autoua.net/documents/basic_documents/102.html?p=36" TargetMode="External"/><Relationship Id="rId5" Type="http://schemas.openxmlformats.org/officeDocument/2006/relationships/hyperlink" Target="http://www.konbagish.narod.ru/otv9-10_1.htm" TargetMode="External"/><Relationship Id="rId4" Type="http://schemas.openxmlformats.org/officeDocument/2006/relationships/hyperlink" Target="http://mumakeith.blogspot.com/2011/08/kampala-pedestrian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6012160" y="1844824"/>
            <a:ext cx="2750840" cy="43273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cs typeface="Times New Roman" pitchFamily="18" charset="0"/>
              </a:rPr>
              <a:t>Вивчаємо дорожні знаки</a:t>
            </a:r>
            <a:endParaRPr lang="ru-RU" sz="4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5042520" cy="49167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796136" y="1988840"/>
            <a:ext cx="31683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547664" y="1628800"/>
            <a:ext cx="6552728" cy="38164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556792"/>
            <a:ext cx="45365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284984"/>
            <a:ext cx="4330085" cy="158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Завдання 2. </a:t>
            </a:r>
            <a:r>
              <a:rPr lang="uk-UA" sz="2800" b="1" dirty="0" smtClean="0">
                <a:solidFill>
                  <a:srgbClr val="002060"/>
                </a:solidFill>
              </a:rPr>
              <a:t>Швидко називайте групу знаків, що з'являються на екрані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7664" y="1628800"/>
            <a:ext cx="6552728" cy="38164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5733256"/>
            <a:ext cx="5328592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попереджувальні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5733256"/>
            <a:ext cx="5328592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наказові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5733256"/>
            <a:ext cx="5400600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знаки сервісу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5733256"/>
            <a:ext cx="5400600" cy="7647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заборонні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844824"/>
            <a:ext cx="379948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212976"/>
            <a:ext cx="3384376" cy="19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547664" y="1556792"/>
            <a:ext cx="6624736" cy="38884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772816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429000"/>
            <a:ext cx="3384376" cy="145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1547664" y="1556792"/>
            <a:ext cx="6696744" cy="39604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772816"/>
            <a:ext cx="3636404" cy="153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356992"/>
            <a:ext cx="4922228" cy="159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1547664" y="1556792"/>
            <a:ext cx="6696744" cy="396044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700808"/>
            <a:ext cx="2160240" cy="156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3645024"/>
            <a:ext cx="3528392" cy="130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2051720" y="5733256"/>
            <a:ext cx="5472608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інформаційно-вказівні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8000"/>
                            </p:stCondLst>
                            <p:childTnLst>
                              <p:par>
                                <p:cTn id="64" presetID="2" presetClass="entr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7" grpId="0" animBg="1"/>
      <p:bldP spid="8" grpId="0" animBg="1"/>
      <p:bldP spid="23" grpId="1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Завдання 3. </a:t>
            </a:r>
            <a:r>
              <a:rPr lang="uk-UA" sz="3100" b="1" dirty="0" smtClean="0">
                <a:solidFill>
                  <a:srgbClr val="002060"/>
                </a:solidFill>
              </a:rPr>
              <a:t>Назвіть групи знаків , що схожі на геометричні фігури: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61833" y="3501008"/>
            <a:ext cx="2482167" cy="321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827584" y="1700808"/>
            <a:ext cx="864096" cy="86409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55576" y="2780928"/>
            <a:ext cx="1152128" cy="86409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861048"/>
            <a:ext cx="864096" cy="1296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700808"/>
            <a:ext cx="192364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556792"/>
            <a:ext cx="2088232" cy="89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2564904"/>
            <a:ext cx="398294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789040"/>
            <a:ext cx="3312368" cy="131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3528" y="5445224"/>
            <a:ext cx="91440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5877272"/>
            <a:ext cx="1008112" cy="482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5373216"/>
            <a:ext cx="2193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5877272"/>
            <a:ext cx="1584176" cy="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Презентацію підготувала</a:t>
            </a:r>
            <a:br>
              <a:rPr lang="uk-UA" sz="2800" b="1" dirty="0" smtClean="0">
                <a:solidFill>
                  <a:srgbClr val="C00000"/>
                </a:solidFill>
              </a:rPr>
            </a:b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Кайнога</a:t>
            </a:r>
            <a:r>
              <a:rPr lang="uk-UA" sz="2800" b="1" dirty="0" smtClean="0">
                <a:solidFill>
                  <a:srgbClr val="C00000"/>
                </a:solidFill>
              </a:rPr>
              <a:t> </a:t>
            </a:r>
            <a:r>
              <a:rPr lang="uk-UA" sz="2800" b="1" dirty="0" err="1" smtClean="0">
                <a:solidFill>
                  <a:srgbClr val="C00000"/>
                </a:solidFill>
              </a:rPr>
              <a:t>Натал</a:t>
            </a:r>
            <a:r>
              <a:rPr lang="en-US" sz="2800" b="1" dirty="0" err="1" smtClean="0">
                <a:solidFill>
                  <a:srgbClr val="C00000"/>
                </a:solidFill>
              </a:rPr>
              <a:t>ія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Анатоліївна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95536" y="1752600"/>
            <a:ext cx="3384376" cy="4268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067944" y="1752600"/>
            <a:ext cx="4824536" cy="44196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Джерела картинок:</a:t>
            </a:r>
          </a:p>
          <a:p>
            <a:r>
              <a:rPr lang="en-US" sz="2400" dirty="0" smtClean="0">
                <a:solidFill>
                  <a:srgbClr val="002060"/>
                </a:solidFill>
                <a:hlinkClick r:id="rId2"/>
              </a:rPr>
              <a:t>http://5005341.ua-tenders.com/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  <a:hlinkClick r:id="rId3"/>
              </a:rPr>
              <a:t>http://www.gazeta.rv.ua/article/19473/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  <a:hlinkClick r:id="rId4"/>
              </a:rPr>
              <a:t>http://mumakeith.blogspot.com/2011/08/kampala-pedestrian.html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  <a:hlinkClick r:id="rId5"/>
              </a:rPr>
              <a:t>http://www.konbagish.narod.ru/otv9-10_1.htm</a:t>
            </a:r>
            <a:endParaRPr lang="uk-UA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  <a:hlinkClick r:id="rId6"/>
              </a:rPr>
              <a:t>http://law.autoua.net/documents/basic_documents/102.html?p=36</a:t>
            </a:r>
            <a:endParaRPr lang="uk-UA" sz="2400" dirty="0" smtClean="0">
              <a:solidFill>
                <a:srgbClr val="002060"/>
              </a:solidFill>
            </a:endParaRPr>
          </a:p>
          <a:p>
            <a:endParaRPr lang="uk-UA" sz="2400" dirty="0" smtClean="0">
              <a:solidFill>
                <a:srgbClr val="FF0000"/>
              </a:solidFill>
            </a:endParaRPr>
          </a:p>
          <a:p>
            <a:endParaRPr lang="uk-UA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916832"/>
            <a:ext cx="29460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3050"/>
            <a:ext cx="8424936" cy="869950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cs typeface="Times New Roman" pitchFamily="18" charset="0"/>
              </a:rPr>
              <a:t>Вони попереджають, наказують, забороняють, дають поради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2564904"/>
            <a:ext cx="2808312" cy="2808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1844824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3183210" cy="208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право 8"/>
          <p:cNvSpPr/>
          <p:nvPr/>
        </p:nvSpPr>
        <p:spPr>
          <a:xfrm rot="20509833">
            <a:off x="3629945" y="2959739"/>
            <a:ext cx="121708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03268">
            <a:off x="3608138" y="4384128"/>
            <a:ext cx="120457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Попереджувальні знаки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946176" cy="43434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dirty="0" err="1" smtClean="0">
                <a:solidFill>
                  <a:srgbClr val="C00000"/>
                </a:solidFill>
              </a:rPr>
              <a:t>Поперед-жують</a:t>
            </a:r>
            <a:r>
              <a:rPr lang="uk-UA" sz="2800" dirty="0" smtClean="0">
                <a:solidFill>
                  <a:srgbClr val="C00000"/>
                </a:solidFill>
              </a:rPr>
              <a:t> про можливу небезпеку,про те, що водію треба бути дуже </a:t>
            </a:r>
            <a:r>
              <a:rPr lang="uk-UA" sz="2800" dirty="0" err="1" smtClean="0">
                <a:solidFill>
                  <a:srgbClr val="C00000"/>
                </a:solidFill>
              </a:rPr>
              <a:t>обереж-ним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412776"/>
            <a:ext cx="52565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797152"/>
            <a:ext cx="583264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068960"/>
            <a:ext cx="59766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Заборонні знаки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874168" cy="4484712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>
                <a:solidFill>
                  <a:srgbClr val="C00000"/>
                </a:solidFill>
              </a:rPr>
              <a:t>Заборо-няють</a:t>
            </a:r>
            <a:r>
              <a:rPr lang="uk-UA" sz="2800" dirty="0" smtClean="0">
                <a:solidFill>
                  <a:srgbClr val="C00000"/>
                </a:solidFill>
              </a:rPr>
              <a:t> рух певних видів </a:t>
            </a:r>
            <a:r>
              <a:rPr lang="uk-UA" sz="2800" dirty="0" err="1" smtClean="0">
                <a:solidFill>
                  <a:srgbClr val="C00000"/>
                </a:solidFill>
              </a:rPr>
              <a:t>транспор-ту</a:t>
            </a:r>
            <a:r>
              <a:rPr lang="uk-UA" sz="2800" dirty="0" smtClean="0">
                <a:solidFill>
                  <a:srgbClr val="C00000"/>
                </a:solidFill>
              </a:rPr>
              <a:t>, в'їзд </a:t>
            </a:r>
            <a:r>
              <a:rPr lang="uk-UA" sz="2800" dirty="0" err="1" smtClean="0">
                <a:solidFill>
                  <a:srgbClr val="C00000"/>
                </a:solidFill>
              </a:rPr>
              <a:t>автомобі-лів</a:t>
            </a:r>
            <a:r>
              <a:rPr lang="uk-UA" sz="2800" dirty="0" smtClean="0">
                <a:solidFill>
                  <a:srgbClr val="C00000"/>
                </a:solidFill>
              </a:rPr>
              <a:t> чи їх стоянку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268760"/>
            <a:ext cx="2664296" cy="202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412776"/>
            <a:ext cx="280831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832235"/>
            <a:ext cx="4896544" cy="202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140969"/>
            <a:ext cx="51845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140968"/>
            <a:ext cx="51845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Наказові знаки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874168" cy="4343400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>
                <a:solidFill>
                  <a:srgbClr val="C00000"/>
                </a:solidFill>
              </a:rPr>
              <a:t>Повідом-ляють</a:t>
            </a:r>
            <a:r>
              <a:rPr lang="uk-UA" sz="2800" dirty="0" smtClean="0">
                <a:solidFill>
                  <a:srgbClr val="C00000"/>
                </a:solidFill>
              </a:rPr>
              <a:t>, кому і в який бік можна рухатися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484784"/>
            <a:ext cx="54006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89040"/>
            <a:ext cx="568863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solidFill>
                  <a:srgbClr val="C00000"/>
                </a:solidFill>
              </a:rPr>
              <a:t>Інформаційно</a:t>
            </a:r>
            <a:r>
              <a:rPr lang="uk-UA" b="1" dirty="0" smtClean="0">
                <a:solidFill>
                  <a:srgbClr val="C00000"/>
                </a:solidFill>
              </a:rPr>
              <a:t> вказівні знаки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946176" cy="455672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Підкажуть, де буде перехід, де буде зупинка автобуса;  водієві </a:t>
            </a:r>
            <a:r>
              <a:rPr lang="uk-UA" sz="2800" dirty="0" err="1" smtClean="0">
                <a:solidFill>
                  <a:srgbClr val="C00000"/>
                </a:solidFill>
              </a:rPr>
              <a:t>повідом-лять</a:t>
            </a:r>
            <a:r>
              <a:rPr lang="uk-UA" sz="2800" dirty="0" smtClean="0">
                <a:solidFill>
                  <a:srgbClr val="C00000"/>
                </a:solidFill>
              </a:rPr>
              <a:t> куди їхати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1412776"/>
            <a:ext cx="5112568" cy="27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63367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445224"/>
            <a:ext cx="611039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Знаки сервісу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090192" cy="455672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Сповіщають важливі відомості  про місце відпочинку, їдальню, пост  першої допомоги та інше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5231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9079"/>
            <a:ext cx="4968552" cy="232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Таблички до дорожніх знаків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018184" cy="4343400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</a:rPr>
              <a:t>Вказують на додаткові відомості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6222540" cy="433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</a:rPr>
              <a:t>Завдання 1. </a:t>
            </a:r>
            <a:r>
              <a:rPr lang="uk-UA" sz="2800" b="1" dirty="0" smtClean="0">
                <a:solidFill>
                  <a:srgbClr val="002060"/>
                </a:solidFill>
              </a:rPr>
              <a:t>Знайдіть зайвий знак у рядку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412776"/>
            <a:ext cx="3168352" cy="178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1484784"/>
            <a:ext cx="29969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628800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429000"/>
            <a:ext cx="23762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429000"/>
            <a:ext cx="25202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356992"/>
            <a:ext cx="10539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539552" y="5373216"/>
            <a:ext cx="1944216" cy="7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lum contrast="10000"/>
          </a:blip>
          <a:srcRect/>
          <a:stretch>
            <a:fillRect/>
          </a:stretch>
        </p:blipFill>
        <p:spPr bwMode="auto">
          <a:xfrm>
            <a:off x="4499992" y="5157192"/>
            <a:ext cx="194421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lum contrast="10000"/>
          </a:blip>
          <a:srcRect/>
          <a:stretch>
            <a:fillRect/>
          </a:stretch>
        </p:blipFill>
        <p:spPr bwMode="auto">
          <a:xfrm>
            <a:off x="2699792" y="5301208"/>
            <a:ext cx="172819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661833" y="3642466"/>
            <a:ext cx="2482167" cy="321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707904" y="1772816"/>
            <a:ext cx="1706488" cy="15121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3429000"/>
            <a:ext cx="1368152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5229200"/>
            <a:ext cx="1706488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445</TotalTime>
  <Words>153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Вивчаємо дорожні знаки</vt:lpstr>
      <vt:lpstr>Вони попереджають, наказують, забороняють, дають поради</vt:lpstr>
      <vt:lpstr>Попереджувальні знаки</vt:lpstr>
      <vt:lpstr>Заборонні знаки</vt:lpstr>
      <vt:lpstr>Наказові знаки</vt:lpstr>
      <vt:lpstr>Інформаційно вказівні знаки</vt:lpstr>
      <vt:lpstr>Знаки сервісу</vt:lpstr>
      <vt:lpstr>Таблички до дорожніх знаків</vt:lpstr>
      <vt:lpstr>Завдання 1. Знайдіть зайвий знак у рядку</vt:lpstr>
      <vt:lpstr>Завдання 2. Швидко називайте групу знаків, що з'являються на екрані</vt:lpstr>
      <vt:lpstr>Завдання 3. Назвіть групи знаків , що схожі на геометричні фігури:</vt:lpstr>
      <vt:lpstr>Презентацію підготувала  Кайнога Наталія Анатоліївна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дорожні знаки</dc:title>
  <dc:creator>HP</dc:creator>
  <cp:lastModifiedBy>Taras</cp:lastModifiedBy>
  <cp:revision>18</cp:revision>
  <dcterms:created xsi:type="dcterms:W3CDTF">2013-02-11T16:34:55Z</dcterms:created>
  <dcterms:modified xsi:type="dcterms:W3CDTF">2020-04-01T15:49:36Z</dcterms:modified>
</cp:coreProperties>
</file>