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8" r:id="rId5"/>
    <p:sldId id="269" r:id="rId6"/>
    <p:sldId id="267" r:id="rId7"/>
    <p:sldId id="259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Малюнки дітей до Дня Землі\IMG_20200424_171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858048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C:\Users\Админ\Desktop\Малюнки дітей до Дня Землі\IMG-e5e23ca4f0dbc4a2453fd998e818cb6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3" y="642918"/>
            <a:ext cx="3500463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дмин\Desktop\Малюнки дітей до Дня Землі\IMG-562d13fd5463937b24694afc9c0cdd6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\Desktop\Малюнки дітей до Дня Землі\IMG-1784b55f83564efdacb29983e9d7c59f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71546"/>
            <a:ext cx="3929090" cy="50546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\Desktop\Малюнки дітей до Дня Землі\IMG-337a8c9db2e32c89b5d78eaa10feae4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4643470" cy="51974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Админ\Desktop\Малюнки дітей до Дня Землі\IMG-f5c192929d76d54138955ae97c32f3a9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9" y="642918"/>
            <a:ext cx="3571899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дмин\Desktop\Малюнки дітей до Дня Землі\IMG-06a418d919bc4a7fa9fb66c5ab4f913b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42942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дмин\Desktop\Малюнки дітей до Дня Землі\IMG_20200424_173527 (1)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7455" y="1285860"/>
            <a:ext cx="6846445" cy="48403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Админ\Desktop\Малюнки дітей до Дня Землі\IMG-3091c03c12b520f951136aeca4c345bc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357718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дмин\Desktop\12313838_1013395692015880_8767756456245531381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92935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Фотозвіти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підготувала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керівник гуртків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“Юні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друзі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природи”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Бачинська М.В.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\Desktop\Малюнки дітей до Дня Землі\IMG_20200424_174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43866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Админ\Desktop\Малюнки дітей до Дня Землі\IMG-21cffcad21c37d6dd51794b523ab24b7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35811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\Desktop\Малюнки дітей до Дня Землі\IMG-4ff0974082905f5398d1823b7782e2d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85794"/>
            <a:ext cx="471490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\Desktop\Малюнки дітей до Дня Землі\IMG-5edb25555fbb9d1a86acc2e7160b83a0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857232"/>
            <a:ext cx="7143800" cy="52689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дмин\Desktop\Малюнки дітей до Дня Землі\IMG-84ab2e8e9023ed6feae27c18a204e64b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507209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дмин\Desktop\Малюнки дітей до Дня Землі\IMG-2b4c1917b05ea87079588640d9a8870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дмин\Desktop\Малюнки дітей до Дня Землі\IMG-6608b8866bf4176c1e4131ed5609507b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5072098" cy="53403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\Desktop\Малюнки дітей до Дня Землі\IMG-9690d049025dedab44e6880b26098018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Фотозвіти підготувала керівник гуртків “Юні друзі природи” Бачинська М.В.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</cp:revision>
  <dcterms:modified xsi:type="dcterms:W3CDTF">2020-04-26T09:45:32Z</dcterms:modified>
</cp:coreProperties>
</file>