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7" r:id="rId3"/>
    <p:sldId id="275" r:id="rId4"/>
    <p:sldId id="277" r:id="rId5"/>
    <p:sldId id="268" r:id="rId6"/>
    <p:sldId id="269" r:id="rId7"/>
    <p:sldId id="259" r:id="rId8"/>
    <p:sldId id="272" r:id="rId9"/>
    <p:sldId id="273" r:id="rId10"/>
    <p:sldId id="266" r:id="rId11"/>
    <p:sldId id="262" r:id="rId12"/>
    <p:sldId id="265" r:id="rId13"/>
    <p:sldId id="264" r:id="rId14"/>
    <p:sldId id="274" r:id="rId15"/>
    <p:sldId id="258" r:id="rId16"/>
    <p:sldId id="261" r:id="rId17"/>
    <p:sldId id="27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23"/>
    <a:srgbClr val="66FFFF"/>
    <a:srgbClr val="3108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4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836712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002060"/>
                </a:solidFill>
                <a:latin typeface="Impact" pitchFamily="34" charset="0"/>
                <a:cs typeface="Times New Roman" pitchFamily="18" charset="0"/>
              </a:rPr>
              <a:t>Обрядовий хліб України</a:t>
            </a:r>
            <a:endParaRPr lang="ru-RU" sz="5400" b="1" dirty="0">
              <a:solidFill>
                <a:srgbClr val="00206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-171450"/>
            <a:ext cx="8229600" cy="1398588"/>
          </a:xfrm>
        </p:spPr>
        <p:txBody>
          <a:bodyPr>
            <a:normAutofit/>
          </a:bodyPr>
          <a:lstStyle/>
          <a:p>
            <a:pPr algn="ctr"/>
            <a:r>
              <a:rPr lang="uk-UA" sz="5400" dirty="0" err="1" smtClean="0">
                <a:solidFill>
                  <a:srgbClr val="FF0000"/>
                </a:solidFill>
                <a:latin typeface="Arial Black" pitchFamily="34" charset="0"/>
              </a:rPr>
              <a:t>Лазаркевич</a:t>
            </a:r>
            <a:r>
              <a:rPr lang="uk-UA" sz="5400" dirty="0" smtClean="0">
                <a:solidFill>
                  <a:srgbClr val="FF0000"/>
                </a:solidFill>
                <a:latin typeface="Arial Black" pitchFamily="34" charset="0"/>
              </a:rPr>
              <a:t> Л.Г.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Содержимое 8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680520" cy="5184576"/>
          </a:xfrm>
          <a:prstGeom prst="ellipse">
            <a:avLst/>
          </a:prstGeom>
          <a:noFill/>
          <a:ln w="57150">
            <a:solidFill>
              <a:schemeClr val="accent4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Лазаркевич\презентації нові\karav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4016372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8770938" cy="13985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Калач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символізує достаток і благополуччя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Documents and Settings\UserXP\Мои документы\хліб\хліб\кала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696072" cy="412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7A1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Лежень обрядовий весільний   хліб</a:t>
            </a:r>
            <a:endParaRPr lang="ru-RU" sz="4000" b="1" dirty="0">
              <a:solidFill>
                <a:srgbClr val="7A14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XP\Мои документы\хліб\хліб\каравай весільн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3558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DSCN5365_resiz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822794" cy="464347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Лазаркевич\презентації нові\052b.jpg"/>
          <p:cNvPicPr>
            <a:picLocks noChangeAspect="1" noChangeArrowheads="1"/>
          </p:cNvPicPr>
          <p:nvPr/>
        </p:nvPicPr>
        <p:blipFill>
          <a:blip r:embed="rId2" cstate="print"/>
          <a:srcRect l="3150" t="16876" b="12250"/>
          <a:stretch>
            <a:fillRect/>
          </a:stretch>
        </p:blipFill>
        <p:spPr bwMode="auto">
          <a:xfrm>
            <a:off x="4214810" y="2643182"/>
            <a:ext cx="442798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Мои документы\Лазаркевич\презентації нові\Keks_Lebedi_2,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54806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229600" cy="1089025"/>
          </a:xfrm>
        </p:spPr>
        <p:txBody>
          <a:bodyPr>
            <a:normAutofit fontScale="90000"/>
          </a:bodyPr>
          <a:lstStyle/>
          <a:p>
            <a:r>
              <a:rPr lang="uk-UA" sz="4000" b="1" dirty="0" err="1" smtClean="0">
                <a:solidFill>
                  <a:srgbClr val="310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Дивень</a:t>
            </a:r>
            <a:r>
              <a:rPr lang="uk-UA" sz="4000" b="1" dirty="0" smtClean="0">
                <a:solidFill>
                  <a:srgbClr val="310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коровай для закоханих</a:t>
            </a:r>
            <a:endParaRPr lang="ru-RU" sz="4000" b="1" dirty="0">
              <a:solidFill>
                <a:srgbClr val="310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Лазаркевич\презентації нові\karav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650" y="928670"/>
            <a:ext cx="3244350" cy="3353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8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2776392" cy="3086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53450" cy="105251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Шишки поширені весільні вироби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XP\Мои документы\хліб\IMG_0282.jpg"/>
          <p:cNvPicPr>
            <a:picLocks noChangeAspect="1" noChangeArrowheads="1"/>
          </p:cNvPicPr>
          <p:nvPr/>
        </p:nvPicPr>
        <p:blipFill>
          <a:blip r:embed="rId4" cstate="print"/>
          <a:srcRect l="26350" t="7813" r="14963" b="9375"/>
          <a:stretch>
            <a:fillRect/>
          </a:stretch>
        </p:blipFill>
        <p:spPr bwMode="auto">
          <a:xfrm>
            <a:off x="2928926" y="2857496"/>
            <a:ext cx="309634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Калита обрядовий хліб, який готували на Андрія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051" name="Picture 3" descr="C:\Documents and Settings\UserXP\Мои документы\хліб\хліб\калита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785926"/>
            <a:ext cx="4038600" cy="410986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UserXP\Мои документы\хліб\хліб\кали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9190" y="2214554"/>
            <a:ext cx="3829048" cy="2791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714356"/>
            <a:ext cx="27146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Свято Пас</a:t>
            </a:r>
            <a:r>
              <a:rPr lang="uk-UA" sz="2400" b="1" u="sng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к</a:t>
            </a:r>
            <a:r>
              <a:rPr lang="ru-RU" sz="2400" b="1" u="sng" dirty="0" smtClean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Свято Паски недалечко,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Люди звичай бережуть: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Розмальовують яєчка,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Пишні пасочки печуть.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Святкування йде віками,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Це такі чудові дні: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В гості йти, під рушниками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Страви нести запашні!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Н.Б. </a:t>
            </a:r>
            <a:r>
              <a:rPr lang="uk-UA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Куфко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cs typeface="Times New Roman" pitchFamily="18" charset="0"/>
              </a:rPr>
              <a:t> 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cs typeface="Times New Roman" pitchFamily="18" charset="0"/>
            </a:endParaRPr>
          </a:p>
        </p:txBody>
      </p:sp>
      <p:pic>
        <p:nvPicPr>
          <p:cNvPr id="14" name="Содержимое 13" descr="2933_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r="18519" b="6706"/>
          <a:stretch>
            <a:fillRect/>
          </a:stretch>
        </p:blipFill>
        <p:spPr>
          <a:xfrm>
            <a:off x="2627784" y="188640"/>
            <a:ext cx="3290887" cy="328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D:\Мои документы\Лазаркевич\презентації нові\ovkuse.ru-kulichi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29050"/>
            <a:ext cx="276225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UserXP\Мои документы\хліб\хліб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291581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214290"/>
            <a:ext cx="8229600" cy="13985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Паски , писанки, крашанки символи свята Пасхи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asha-iz-tvorog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2989262" cy="385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UserXP\Мои документы\хліб\хліб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95886"/>
            <a:ext cx="2928958" cy="3062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хліб\хліб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71612"/>
            <a:ext cx="307183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A1423"/>
                </a:solidFill>
                <a:latin typeface="Impact" pitchFamily="34" charset="0"/>
              </a:rPr>
              <a:t>Хліб дар божий, який шануємо і цінуємо</a:t>
            </a:r>
            <a:endParaRPr lang="ru-RU" dirty="0">
              <a:solidFill>
                <a:srgbClr val="7A1423"/>
              </a:solidFill>
              <a:latin typeface="Impact" pitchFamily="34" charset="0"/>
            </a:endParaRPr>
          </a:p>
        </p:txBody>
      </p:sp>
      <p:pic>
        <p:nvPicPr>
          <p:cNvPr id="9" name="Содержимое 8" descr="IMG_96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357586" cy="26924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Содержимое 14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86512" y="857232"/>
            <a:ext cx="2500330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3" descr="дл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572008"/>
            <a:ext cx="2662247" cy="189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Содержимое 6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714752"/>
            <a:ext cx="2505075" cy="2686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ДЯКУЄМО ЗА УВАГУ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Содержимое 5" descr="galaxie.ru (6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038600" cy="3303575"/>
          </a:xfrm>
        </p:spPr>
      </p:pic>
      <p:pic>
        <p:nvPicPr>
          <p:cNvPr id="12" name="Содержимое 11" descr="1244641700_45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24744"/>
            <a:ext cx="4032448" cy="66967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857520" cy="2562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D:\Мои документы\Лазаркевич\презентації нові\001zeg5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17032"/>
            <a:ext cx="2550108" cy="2428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0152" y="1412776"/>
            <a:ext cx="2915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Хліб-символ добробуту ушановують як святиню. Українці цінували хліб і вважали, що "хліб - усьому голова", в народі про нього так і кажуть: "святий хліб".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Батьки благословляли  молоде подружжя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Содержимое 4" descr="IMG_9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403860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весільний корова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071678"/>
            <a:ext cx="3810000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Хліб  - священний предмет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IMG_02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6415"/>
          <a:stretch>
            <a:fillRect/>
          </a:stretch>
        </p:blipFill>
        <p:spPr>
          <a:xfrm>
            <a:off x="4714876" y="2071678"/>
            <a:ext cx="392905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Мои рисунки\екскурсии\Фото кулинарии экскурсия 8 школа 2011\IMG_73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428604"/>
            <a:ext cx="8893175" cy="1089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"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Хліб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та вода -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козацька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їда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", "Коли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є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хліба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край, то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під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вербою рай"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Лазаркевич\презентації нові\рога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429132"/>
            <a:ext cx="1971685" cy="205741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D:\Мои документы\Лазаркевич\презентації нові\бу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2643206" cy="2405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D:\Мои документы\Лазаркевич\презентації нові\буб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2928958" cy="239078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D:\Мои документы\Лазаркевич\презентації нові\булки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429132"/>
            <a:ext cx="2714644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721080" cy="1399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Хліб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атрибут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української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обрядовості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весільні калачі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214554"/>
            <a:ext cx="4032448" cy="2949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korovaj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714488"/>
            <a:ext cx="3168352" cy="237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D:\Мои документы\Лазаркевич\презентації нові\бубли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86256"/>
            <a:ext cx="2643206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42852"/>
            <a:ext cx="41198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ВЕСІЛЬНА МОЛИТВА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Благослови, Боже,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 </a:t>
            </a:r>
            <a:r>
              <a:rPr lang="uk-UA" sz="20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Причистая</a:t>
            </a:r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тоже</a:t>
            </a:r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І батько, і мати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Своїй дитині Коровай розділяти!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132856"/>
            <a:ext cx="2485996" cy="3024336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Содержимое 16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929066"/>
            <a:ext cx="2757494" cy="2810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Documents and Settings\UserXP\Мои документы\хліб\IMG_5596.jpg"/>
          <p:cNvPicPr>
            <a:picLocks noChangeAspect="1" noChangeArrowheads="1"/>
          </p:cNvPicPr>
          <p:nvPr/>
        </p:nvPicPr>
        <p:blipFill>
          <a:blip r:embed="rId4" cstate="print"/>
          <a:srcRect l="8848" r="7976" b="-2263"/>
          <a:stretch>
            <a:fillRect/>
          </a:stretch>
        </p:blipFill>
        <p:spPr bwMode="auto">
          <a:xfrm>
            <a:off x="928662" y="1142984"/>
            <a:ext cx="3384376" cy="3025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9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071810"/>
            <a:ext cx="4143372" cy="3046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428625"/>
            <a:ext cx="4038600" cy="59150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Коровай як  весільний  обрядовий атрибут має глибокі традиції.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XP\Мои документы\хліб\IMG_0281.jpg"/>
          <p:cNvPicPr>
            <a:picLocks noChangeAspect="1" noChangeArrowheads="1"/>
          </p:cNvPicPr>
          <p:nvPr/>
        </p:nvPicPr>
        <p:blipFill>
          <a:blip r:embed="rId3" cstate="print"/>
          <a:srcRect r="10733" b="9381"/>
          <a:stretch>
            <a:fillRect/>
          </a:stretch>
        </p:blipFill>
        <p:spPr bwMode="auto">
          <a:xfrm>
            <a:off x="571472" y="1500174"/>
            <a:ext cx="3888432" cy="4869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399032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rgbClr val="310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Корочун</a:t>
            </a:r>
            <a:r>
              <a:rPr lang="uk-UA" sz="3200" b="1" dirty="0" smtClean="0">
                <a:solidFill>
                  <a:srgbClr val="310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- різдвяний обрядовий хліб. </a:t>
            </a:r>
            <a:endParaRPr lang="ru-RU" sz="3200" b="1" dirty="0">
              <a:solidFill>
                <a:srgbClr val="310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5" descr="ореховы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052736"/>
            <a:ext cx="3500462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8" descr="криж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124744"/>
            <a:ext cx="3785644" cy="5304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719</TotalTime>
  <Words>160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3</vt:lpstr>
      <vt:lpstr>Лазаркевич Л.Г.</vt:lpstr>
      <vt:lpstr>Слайд 2</vt:lpstr>
      <vt:lpstr>Батьки благословляли  молоде подружжя </vt:lpstr>
      <vt:lpstr>Хліб  - священний предмет</vt:lpstr>
      <vt:lpstr> "Хліб та вода - козацька їда", "Коли є хліба край, то і під вербою рай"</vt:lpstr>
      <vt:lpstr>Хліб  атрибут української обрядовості.</vt:lpstr>
      <vt:lpstr>Слайд 7</vt:lpstr>
      <vt:lpstr>Слайд 8</vt:lpstr>
      <vt:lpstr>Корочун  - різдвяний обрядовий хліб. </vt:lpstr>
      <vt:lpstr>Калач символізує достаток і благополуччя</vt:lpstr>
      <vt:lpstr>Лежень обрядовий весільний   хліб</vt:lpstr>
      <vt:lpstr>Дивень коровай для закоханих</vt:lpstr>
      <vt:lpstr>Шишки поширені весільні вироби</vt:lpstr>
      <vt:lpstr>Калита обрядовий хліб, який готували на Андрія </vt:lpstr>
      <vt:lpstr>Слайд 15</vt:lpstr>
      <vt:lpstr>Паски , писанки, крашанки символи свята Пасхи</vt:lpstr>
      <vt:lpstr>Хліб дар божий, який шануємо і цінуємо</vt:lpstr>
      <vt:lpstr>ДЯКУЄМО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AMD</cp:lastModifiedBy>
  <cp:revision>78</cp:revision>
  <dcterms:modified xsi:type="dcterms:W3CDTF">2020-04-28T16:08:31Z</dcterms:modified>
</cp:coreProperties>
</file>