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4" r:id="rId3"/>
    <p:sldId id="269" r:id="rId4"/>
    <p:sldId id="265" r:id="rId5"/>
    <p:sldId id="270" r:id="rId6"/>
    <p:sldId id="267" r:id="rId7"/>
    <p:sldId id="271" r:id="rId8"/>
    <p:sldId id="263" r:id="rId9"/>
    <p:sldId id="256" r:id="rId10"/>
    <p:sldId id="257" r:id="rId11"/>
    <p:sldId id="258" r:id="rId12"/>
    <p:sldId id="261" r:id="rId13"/>
    <p:sldId id="262" r:id="rId14"/>
    <p:sldId id="259" r:id="rId15"/>
    <p:sldId id="260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78" autoAdjust="0"/>
    <p:restoredTop sz="86410" autoAdjust="0"/>
  </p:normalViewPr>
  <p:slideViewPr>
    <p:cSldViewPr>
      <p:cViewPr varScale="1">
        <p:scale>
          <a:sx n="50" d="100"/>
          <a:sy n="50" d="100"/>
        </p:scale>
        <p:origin x="-15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kampod.at.ua/_pu/3/70405865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hyperlink" Target="http://kampod.at.ua/_pu/3/55086272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hyperlink" Target="http://kampod.at.ua/_pu/3/96681944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kampod.at.ua/_pu/3/89488995.jpg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kampod.at.ua/_pu/3/27875853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kampod.at.ua/_pu/3/90796317.jpg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kampod.at.ua/_pu/3/54794294.jpg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kampod.at.ua/_pu/3/41610009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hyperlink" Target="http://kampod.at.ua/_pu/3/99974743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kampod.at.ua/_pu/3/05572121.jpg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kampod.at.ua/_pu/4/53973956.jp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kampod.at.ua/_pu/4/37356349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kampod.at.ua/_pu/4/79814018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podolyanin.com.ua/wp-content/uploads/2019/04/c0f04f22c30f63c5fccd94c5ddcbe643.jp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ampod.at.ua/_pu/4/29218881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kampod.at.ua/_pu/3/37211955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kampod.at.ua/_pu/4/63315828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kampod.at.ua/_pu/4/09186358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kampod.at.ua/_pu/4/61797592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waQ4a847jv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155880" cy="5904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94116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Сокіл камінь</a:t>
            </a:r>
            <a:br>
              <a:rPr lang="uk-UA" dirty="0" smtClean="0"/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Так,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вона -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печера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розбійника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Сокола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гайдамаки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Рубця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 descr="http://kampod.at.ua/_pu/3/s70405865.jpg">
            <a:hlinkClick r:id="rId2" tgtFrame="&quot;_blank&quot;" tooltip="&quot;Натисніть для перегляду в повному розмірі...&quot;"/>
          </p:cNvPr>
          <p:cNvPicPr/>
          <p:nvPr/>
        </p:nvPicPr>
        <p:blipFill>
          <a:blip r:embed="rId3" cstate="print"/>
          <a:srcRect r="6522" b="10345"/>
          <a:stretch>
            <a:fillRect/>
          </a:stretch>
        </p:blipFill>
        <p:spPr bwMode="auto">
          <a:xfrm>
            <a:off x="4860032" y="620688"/>
            <a:ext cx="3096344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http://kampod.at.ua/_pu/3/s55086272.jpg">
            <a:hlinkClick r:id="rId4" tgtFrame="&quot;_blank&quot;" tooltip="&quot;Натисніть для перегляду в повному розмірі...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620688"/>
            <a:ext cx="3312368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Сокіл камінь ( з різних сторін)</a:t>
            </a:r>
            <a:endParaRPr lang="ru-RU" dirty="0"/>
          </a:p>
        </p:txBody>
      </p:sp>
      <p:pic>
        <p:nvPicPr>
          <p:cNvPr id="3" name="Рисунок 2" descr="http://kampod.at.ua/_pu/3/s96681944.jpg">
            <a:hlinkClick r:id="rId2" tgtFrame="&quot;_blank&quot;" tooltip="&quot;Натисніть для перегляду в повному розмірі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836712"/>
            <a:ext cx="2376264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http://kampod.at.ua/_pu/3/s27875853.jpg">
            <a:hlinkClick r:id="rId4" tgtFrame="&quot;_blank&quot;" tooltip="&quot;Натисніть для перегляду в повному розмірі...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836712"/>
            <a:ext cx="2232248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ttp://kampod.at.ua/_pu/3/s89488995.jpg">
            <a:hlinkClick r:id="rId6" tgtFrame="&quot;_blank&quot;" tooltip="&quot;Натисніть для перегляду в повному розмірі...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6084168" y="836712"/>
            <a:ext cx="2376264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Схили зруйнованої греблі </a:t>
            </a:r>
            <a:endParaRPr lang="ru-RU" dirty="0"/>
          </a:p>
        </p:txBody>
      </p:sp>
      <p:pic>
        <p:nvPicPr>
          <p:cNvPr id="3" name="Рисунок 2" descr="http://kampod.at.ua/_pu/3/s90796317.jpg">
            <a:hlinkClick r:id="rId2" tgtFrame="&quot;_blank&quot;" tooltip="&quot;Натисніть для перегляду в повному розмірі...&quot;"/>
          </p:cNvPr>
          <p:cNvPicPr/>
          <p:nvPr/>
        </p:nvPicPr>
        <p:blipFill>
          <a:blip r:embed="rId3" cstate="print"/>
          <a:srcRect r="31234" b="4916"/>
          <a:stretch>
            <a:fillRect/>
          </a:stretch>
        </p:blipFill>
        <p:spPr bwMode="auto">
          <a:xfrm>
            <a:off x="762000" y="1052736"/>
            <a:ext cx="7338392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accent1"/>
                </a:solidFill>
              </a:rPr>
              <a:t>Водоспад</a:t>
            </a:r>
            <a:r>
              <a:rPr lang="uk-UA" sz="1800" dirty="0" smtClean="0">
                <a:solidFill>
                  <a:schemeClr val="tx1"/>
                </a:solidFill>
              </a:rPr>
              <a:t/>
            </a:r>
            <a:br>
              <a:rPr lang="uk-UA" sz="1800" dirty="0" smtClean="0">
                <a:solidFill>
                  <a:schemeClr val="tx1"/>
                </a:solidFill>
              </a:rPr>
            </a:b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Це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творіння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природи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, а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творіння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людських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рук.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Водоспад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це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частина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колишньої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греблі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Червоного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млина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який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функціонував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на початку XX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століття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був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демонтованим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у 1930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році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Червоним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називали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із-за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покрівлі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, яка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була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червоного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кольору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 descr="http://kampod.at.ua/_pu/3/s54794294.jpg">
            <a:hlinkClick r:id="rId2" tgtFrame="&quot;_blank&quot;" tooltip="&quot;Натисніть для перегляду в повному розмірі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836712"/>
            <a:ext cx="6768752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Річка Гниловідка</a:t>
            </a:r>
            <a:endParaRPr lang="ru-RU" dirty="0"/>
          </a:p>
        </p:txBody>
      </p:sp>
      <p:pic>
        <p:nvPicPr>
          <p:cNvPr id="3" name="Рисунок 2" descr="http://kampod.at.ua/_pu/3/s41610009.jpg">
            <a:hlinkClick r:id="rId2" tgtFrame="&quot;_blank&quot;" tooltip="&quot;Натисніть для перегляду в повному розмірі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20688"/>
            <a:ext cx="3528392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http://kampod.at.ua/_pu/3/s99974743.jpg">
            <a:hlinkClick r:id="rId4" tgtFrame="&quot;_blank&quot;" tooltip="&quot;Натисніть для перегляду в повному розмірі...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764704"/>
            <a:ext cx="3744416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Живильне джерельце з кришталево чистою водою.</a:t>
            </a:r>
            <a:endParaRPr lang="ru-RU" dirty="0"/>
          </a:p>
        </p:txBody>
      </p:sp>
      <p:pic>
        <p:nvPicPr>
          <p:cNvPr id="3" name="Рисунок 2" descr="http://kampod.at.ua/_pu/3/s05572121.jpg">
            <a:hlinkClick r:id="rId2" tgtFrame="&quot;_blank&quot;" tooltip="&quot;Натисніть для перегляду в повному розмірі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836712"/>
            <a:ext cx="6552728" cy="368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676456" cy="1051560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Ми </a:t>
            </a:r>
            <a:r>
              <a:rPr lang="ru-RU" sz="2800" dirty="0" err="1" smtClean="0"/>
              <a:t>гордимося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багатствами</a:t>
            </a:r>
            <a:r>
              <a:rPr lang="ru-RU" sz="2800" dirty="0" smtClean="0"/>
              <a:t> </a:t>
            </a:r>
            <a:r>
              <a:rPr lang="ru-RU" sz="2800" dirty="0" err="1" smtClean="0"/>
              <a:t>нашого</a:t>
            </a:r>
            <a:r>
              <a:rPr lang="ru-RU" sz="2800" dirty="0" smtClean="0"/>
              <a:t> краю.</a:t>
            </a:r>
            <a:br>
              <a:rPr lang="ru-RU" sz="2800" dirty="0" smtClean="0"/>
            </a:br>
            <a:r>
              <a:rPr lang="ru-RU" sz="2800" dirty="0" smtClean="0"/>
              <a:t>В кожного </a:t>
            </a:r>
            <a:r>
              <a:rPr lang="ru-RU" sz="2800" dirty="0" err="1" smtClean="0"/>
              <a:t>із</a:t>
            </a:r>
            <a:r>
              <a:rPr lang="ru-RU" sz="2800" dirty="0" smtClean="0"/>
              <a:t> нас повинна бути одна </a:t>
            </a:r>
            <a:r>
              <a:rPr lang="ru-RU" sz="2800" dirty="0" err="1" smtClean="0"/>
              <a:t>заповітна</a:t>
            </a:r>
            <a:r>
              <a:rPr lang="ru-RU" sz="2800" dirty="0" smtClean="0"/>
              <a:t> </a:t>
            </a:r>
            <a:r>
              <a:rPr lang="ru-RU" sz="2800" dirty="0" err="1" smtClean="0"/>
              <a:t>мрія</a:t>
            </a:r>
            <a:r>
              <a:rPr lang="ru-RU" sz="2800" dirty="0" smtClean="0"/>
              <a:t> - </a:t>
            </a:r>
            <a:r>
              <a:rPr lang="ru-RU" sz="2800" dirty="0" err="1" smtClean="0"/>
              <a:t>бачити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Вітчизну</a:t>
            </a:r>
            <a:r>
              <a:rPr lang="ru-RU" sz="2800" dirty="0" smtClean="0"/>
              <a:t> </a:t>
            </a:r>
            <a:r>
              <a:rPr lang="ru-RU" sz="2800" dirty="0" err="1" smtClean="0"/>
              <a:t>могутньою</a:t>
            </a:r>
            <a:r>
              <a:rPr lang="ru-RU" sz="2800" dirty="0" smtClean="0"/>
              <a:t>, </a:t>
            </a:r>
            <a:r>
              <a:rPr lang="ru-RU" sz="2800" dirty="0" err="1" smtClean="0"/>
              <a:t>квітучою</a:t>
            </a:r>
            <a:r>
              <a:rPr lang="ru-RU" sz="2800" dirty="0" smtClean="0"/>
              <a:t>. А для </a:t>
            </a:r>
            <a:r>
              <a:rPr lang="ru-RU" sz="2800" dirty="0" err="1" smtClean="0"/>
              <a:t>цього</a:t>
            </a:r>
            <a:r>
              <a:rPr lang="ru-RU" sz="2800" dirty="0" smtClean="0"/>
              <a:t> нам треба </a:t>
            </a:r>
            <a:r>
              <a:rPr lang="ru-RU" sz="2800" dirty="0" err="1" smtClean="0"/>
              <a:t>докладати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</a:t>
            </a:r>
            <a:r>
              <a:rPr lang="ru-RU" sz="2800" dirty="0" err="1" smtClean="0"/>
              <a:t>зусиль</a:t>
            </a:r>
            <a:r>
              <a:rPr lang="ru-RU" sz="2800" dirty="0" smtClean="0"/>
              <a:t>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примножувати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багатства</a:t>
            </a:r>
            <a:r>
              <a:rPr lang="ru-RU" sz="2800" dirty="0" smtClean="0"/>
              <a:t> </a:t>
            </a:r>
            <a:r>
              <a:rPr lang="ru-RU" sz="2800" dirty="0" err="1" smtClean="0"/>
              <a:t>нашого</a:t>
            </a:r>
            <a:r>
              <a:rPr lang="ru-RU" sz="2800" dirty="0" smtClean="0"/>
              <a:t> краю.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" name="Рисунок 2" descr="http://kampod.at.ua/_pu/4/s53973956.jpg">
            <a:hlinkClick r:id="rId2" tgtFrame="&quot;_blank&quot;" tooltip="&quot;Натисніть для перегляду в повному розмірі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48680"/>
            <a:ext cx="7344816" cy="2557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5761038" y="692150"/>
            <a:ext cx="3382962" cy="5140325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23928" y="980728"/>
            <a:ext cx="4608512" cy="4680471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>Наша земля </a:t>
            </a:r>
            <a:r>
              <a:rPr lang="ru-RU" dirty="0" err="1" smtClean="0"/>
              <a:t>чудова</a:t>
            </a:r>
            <a:r>
              <a:rPr lang="ru-RU" dirty="0" smtClean="0"/>
              <a:t>. Яка краса в наших </a:t>
            </a:r>
            <a:r>
              <a:rPr lang="ru-RU" dirty="0" err="1" smtClean="0"/>
              <a:t>лісах</a:t>
            </a:r>
            <a:r>
              <a:rPr lang="ru-RU" dirty="0" smtClean="0"/>
              <a:t>, горах, </a:t>
            </a:r>
            <a:r>
              <a:rPr lang="ru-RU" dirty="0" err="1" smtClean="0"/>
              <a:t>рівнинах</a:t>
            </a:r>
            <a:r>
              <a:rPr lang="ru-RU" dirty="0" smtClean="0"/>
              <a:t>, </a:t>
            </a:r>
            <a:r>
              <a:rPr lang="ru-RU" dirty="0" err="1" smtClean="0"/>
              <a:t>річках</a:t>
            </a:r>
            <a:r>
              <a:rPr lang="ru-RU" dirty="0" smtClean="0"/>
              <a:t>, дорогах,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ведуть</a:t>
            </a:r>
            <a:r>
              <a:rPr lang="ru-RU" dirty="0" smtClean="0"/>
              <a:t> у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малі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, села! </a:t>
            </a:r>
            <a:r>
              <a:rPr lang="ru-RU" dirty="0" err="1" smtClean="0"/>
              <a:t>Їх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любити</a:t>
            </a:r>
            <a:r>
              <a:rPr lang="ru-RU" dirty="0" smtClean="0"/>
              <a:t>!... </a:t>
            </a:r>
            <a:endParaRPr lang="ru-RU" dirty="0"/>
          </a:p>
        </p:txBody>
      </p:sp>
      <p:pic>
        <p:nvPicPr>
          <p:cNvPr id="4" name="Рисунок 3" descr="http://kampod.at.ua/_pu/4/s37356349.jpg">
            <a:hlinkClick r:id="rId2" tgtFrame="&quot;_blank&quot;" tooltip="&quot;Натисніть для перегляду в повному розмірі...&quot;"/>
          </p:cNvPr>
          <p:cNvPicPr/>
          <p:nvPr/>
        </p:nvPicPr>
        <p:blipFill>
          <a:blip r:embed="rId3" cstate="print"/>
          <a:srcRect r="1887" b="4615"/>
          <a:stretch>
            <a:fillRect/>
          </a:stretch>
        </p:blipFill>
        <p:spPr bwMode="auto">
          <a:xfrm>
            <a:off x="251520" y="548680"/>
            <a:ext cx="3456384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Серце</a:t>
            </a:r>
            <a:r>
              <a:rPr lang="ru-RU" dirty="0" smtClean="0"/>
              <a:t> наше </a:t>
            </a:r>
            <a:r>
              <a:rPr lang="ru-RU" dirty="0" err="1" smtClean="0"/>
              <a:t>назавжди</a:t>
            </a:r>
            <a:r>
              <a:rPr lang="ru-RU" dirty="0" smtClean="0"/>
              <a:t> </a:t>
            </a:r>
            <a:r>
              <a:rPr lang="ru-RU" dirty="0" err="1" smtClean="0"/>
              <a:t>віддане</a:t>
            </a:r>
            <a:r>
              <a:rPr lang="ru-RU" dirty="0" smtClean="0"/>
              <a:t> тому </a:t>
            </a:r>
            <a:r>
              <a:rPr lang="ru-RU" dirty="0" err="1" smtClean="0"/>
              <a:t>шматочку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де, на думку </a:t>
            </a:r>
            <a:r>
              <a:rPr lang="ru-RU" dirty="0" err="1" smtClean="0"/>
              <a:t>інших</a:t>
            </a:r>
            <a:r>
              <a:rPr lang="ru-RU" dirty="0" smtClean="0"/>
              <a:t>,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особливого</a:t>
            </a:r>
            <a:r>
              <a:rPr lang="ru-RU" sz="2800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Поділля : фотографии Украи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7056784" cy="3110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7321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Але для нас тут - початок </a:t>
            </a:r>
            <a:r>
              <a:rPr lang="ru-RU" dirty="0" err="1" smtClean="0"/>
              <a:t>всього</a:t>
            </a:r>
            <a:r>
              <a:rPr lang="ru-RU" dirty="0" smtClean="0"/>
              <a:t>: </a:t>
            </a:r>
            <a:r>
              <a:rPr lang="ru-RU" dirty="0" err="1" smtClean="0"/>
              <a:t>батьківський</a:t>
            </a:r>
            <a:r>
              <a:rPr lang="ru-RU" dirty="0" smtClean="0"/>
              <a:t> </a:t>
            </a:r>
            <a:r>
              <a:rPr lang="ru-RU" dirty="0" err="1" smtClean="0"/>
              <a:t>дім</a:t>
            </a:r>
            <a:r>
              <a:rPr lang="ru-RU" dirty="0" smtClean="0"/>
              <a:t>, </a:t>
            </a:r>
            <a:r>
              <a:rPr lang="ru-RU" dirty="0" err="1" smtClean="0"/>
              <a:t>материнська</a:t>
            </a:r>
            <a:r>
              <a:rPr lang="ru-RU" dirty="0" smtClean="0"/>
              <a:t> </a:t>
            </a:r>
            <a:r>
              <a:rPr lang="ru-RU" dirty="0" err="1" smtClean="0"/>
              <a:t>пісня</a:t>
            </a:r>
            <a:r>
              <a:rPr lang="ru-RU" dirty="0" smtClean="0"/>
              <a:t>. Тут ми народились, </a:t>
            </a:r>
            <a:r>
              <a:rPr lang="ru-RU" dirty="0" err="1" smtClean="0"/>
              <a:t>виросли</a:t>
            </a:r>
            <a:r>
              <a:rPr lang="ru-RU" dirty="0" smtClean="0"/>
              <a:t>,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почались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наші</a:t>
            </a:r>
            <a:r>
              <a:rPr lang="ru-RU" dirty="0" smtClean="0"/>
              <a:t> </a:t>
            </a:r>
            <a:r>
              <a:rPr lang="ru-RU" dirty="0" err="1" smtClean="0"/>
              <a:t>життєві</a:t>
            </a:r>
            <a:r>
              <a:rPr lang="ru-RU" dirty="0" smtClean="0"/>
              <a:t> дороги. </a:t>
            </a:r>
            <a:endParaRPr lang="ru-RU" dirty="0"/>
          </a:p>
        </p:txBody>
      </p:sp>
      <p:pic>
        <p:nvPicPr>
          <p:cNvPr id="3" name="Рисунок 2" descr="http://kampod.at.ua/_pu/4/s79814018.jpg">
            <a:hlinkClick r:id="rId2" tgtFrame="&quot;_blank&quot;" tooltip="&quot;Натисніть для перегляду в повному розмірі...&quot;"/>
          </p:cNvPr>
          <p:cNvPicPr/>
          <p:nvPr/>
        </p:nvPicPr>
        <p:blipFill>
          <a:blip r:embed="rId3" cstate="print"/>
          <a:srcRect l="16435" b="8232"/>
          <a:stretch>
            <a:fillRect/>
          </a:stretch>
        </p:blipFill>
        <p:spPr bwMode="auto">
          <a:xfrm>
            <a:off x="539552" y="548680"/>
            <a:ext cx="80648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Тут </a:t>
            </a:r>
            <a:r>
              <a:rPr lang="ru-RU" dirty="0" err="1" smtClean="0"/>
              <a:t>живуть</a:t>
            </a:r>
            <a:r>
              <a:rPr lang="ru-RU" dirty="0" smtClean="0"/>
              <a:t> люди, до </a:t>
            </a:r>
            <a:r>
              <a:rPr lang="ru-RU" dirty="0" err="1" smtClean="0"/>
              <a:t>яких</a:t>
            </a:r>
            <a:r>
              <a:rPr lang="ru-RU" dirty="0" smtClean="0"/>
              <a:t> у нас </a:t>
            </a:r>
            <a:r>
              <a:rPr lang="ru-RU" dirty="0" err="1" smtClean="0"/>
              <a:t>особлива</a:t>
            </a:r>
            <a:r>
              <a:rPr lang="ru-RU" dirty="0" smtClean="0"/>
              <a:t> </a:t>
            </a:r>
            <a:r>
              <a:rPr lang="ru-RU" dirty="0" err="1" smtClean="0"/>
              <a:t>повага</a:t>
            </a:r>
            <a:r>
              <a:rPr lang="ru-RU" dirty="0" smtClean="0"/>
              <a:t>, - земляки </a:t>
            </a:r>
            <a:r>
              <a:rPr lang="ru-RU" dirty="0" err="1" smtClean="0"/>
              <a:t>наші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7650" name="Picture 2" descr="КНЯЖА ДАЧА» ТА ПЕТРУШКА ЧЕКАЮТЬ ТУРИСТІВ | Газета &quot;Подолянин&quot;"/>
          <p:cNvPicPr>
            <a:picLocks noChangeAspect="1" noChangeArrowheads="1"/>
          </p:cNvPicPr>
          <p:nvPr/>
        </p:nvPicPr>
        <p:blipFill>
          <a:blip r:embed="rId2" cstate="print"/>
          <a:srcRect r="2548" b="14042"/>
          <a:stretch>
            <a:fillRect/>
          </a:stretch>
        </p:blipFill>
        <p:spPr bwMode="auto">
          <a:xfrm>
            <a:off x="1043608" y="908720"/>
            <a:ext cx="6912768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>«</a:t>
            </a:r>
            <a:r>
              <a:rPr lang="ru-RU" sz="2700" dirty="0" err="1" smtClean="0"/>
              <a:t>Перші</a:t>
            </a:r>
            <a:r>
              <a:rPr lang="ru-RU" sz="2700" dirty="0" smtClean="0"/>
              <a:t> </a:t>
            </a:r>
            <a:r>
              <a:rPr lang="ru-RU" sz="2700" dirty="0" err="1" smtClean="0"/>
              <a:t>відомості</a:t>
            </a:r>
            <a:r>
              <a:rPr lang="ru-RU" sz="2700" dirty="0" smtClean="0"/>
              <a:t> про </a:t>
            </a:r>
            <a:r>
              <a:rPr lang="ru-RU" sz="2700" dirty="0" err="1" smtClean="0"/>
              <a:t>с.Княжпіль</a:t>
            </a:r>
            <a:r>
              <a:rPr lang="ru-RU" sz="2700" dirty="0" smtClean="0"/>
              <a:t> </a:t>
            </a:r>
            <a:r>
              <a:rPr lang="ru-RU" sz="2700" dirty="0" err="1" smtClean="0"/>
              <a:t>губляться</a:t>
            </a:r>
            <a:r>
              <a:rPr lang="ru-RU" sz="2700" dirty="0" smtClean="0"/>
              <a:t> в </a:t>
            </a:r>
            <a:r>
              <a:rPr lang="ru-RU" sz="2700" dirty="0" err="1" smtClean="0"/>
              <a:t>сивій</a:t>
            </a:r>
            <a:r>
              <a:rPr lang="ru-RU" sz="2700" dirty="0" smtClean="0"/>
              <a:t> </a:t>
            </a:r>
            <a:r>
              <a:rPr lang="ru-RU" sz="2700" dirty="0" err="1" smtClean="0"/>
              <a:t>давнині</a:t>
            </a:r>
            <a:r>
              <a:rPr lang="ru-RU" sz="2700" dirty="0" smtClean="0"/>
              <a:t>. Свою </a:t>
            </a:r>
            <a:r>
              <a:rPr lang="ru-RU" sz="2700" dirty="0" err="1" smtClean="0"/>
              <a:t>стародавню</a:t>
            </a:r>
            <a:r>
              <a:rPr lang="ru-RU" sz="2700" dirty="0" smtClean="0"/>
              <a:t> </a:t>
            </a:r>
            <a:r>
              <a:rPr lang="ru-RU" sz="2700" dirty="0" err="1" smtClean="0"/>
              <a:t>назву</a:t>
            </a:r>
            <a:r>
              <a:rPr lang="ru-RU" sz="2700" dirty="0" smtClean="0"/>
              <a:t> </a:t>
            </a:r>
            <a:r>
              <a:rPr lang="ru-RU" sz="2700" dirty="0" err="1" smtClean="0"/>
              <a:t>Княже</a:t>
            </a:r>
            <a:r>
              <a:rPr lang="ru-RU" sz="2700" dirty="0" smtClean="0"/>
              <a:t> </a:t>
            </a:r>
            <a:r>
              <a:rPr lang="ru-RU" sz="2700" dirty="0" err="1" smtClean="0"/>
              <a:t>дістало</a:t>
            </a:r>
            <a:r>
              <a:rPr lang="ru-RU" sz="2700" dirty="0" smtClean="0"/>
              <a:t> </a:t>
            </a:r>
            <a:r>
              <a:rPr lang="ru-RU" sz="2700" dirty="0" err="1" smtClean="0"/>
              <a:t>від</a:t>
            </a:r>
            <a:r>
              <a:rPr lang="ru-RU" sz="2700" dirty="0" smtClean="0"/>
              <a:t> </a:t>
            </a:r>
            <a:r>
              <a:rPr lang="ru-RU" sz="2700" dirty="0" err="1" smtClean="0"/>
              <a:t>подільських</a:t>
            </a:r>
            <a:r>
              <a:rPr lang="ru-RU" sz="2700" dirty="0" smtClean="0"/>
              <a:t> </a:t>
            </a:r>
            <a:r>
              <a:rPr lang="ru-RU" sz="2700" dirty="0" err="1" smtClean="0"/>
              <a:t>князів</a:t>
            </a:r>
            <a:r>
              <a:rPr lang="ru-RU" sz="2700" dirty="0" smtClean="0"/>
              <a:t> </a:t>
            </a:r>
            <a:r>
              <a:rPr lang="ru-RU" sz="2700" dirty="0" err="1" smtClean="0"/>
              <a:t>Коріатовичів</a:t>
            </a:r>
            <a:r>
              <a:rPr lang="ru-RU" sz="2700" dirty="0" smtClean="0"/>
              <a:t>. </a:t>
            </a:r>
            <a:r>
              <a:rPr lang="ru-RU" sz="2700" dirty="0" err="1" smtClean="0"/>
              <a:t>Перші</a:t>
            </a:r>
            <a:r>
              <a:rPr lang="ru-RU" sz="2700" dirty="0" smtClean="0"/>
              <a:t> записи про </a:t>
            </a:r>
            <a:r>
              <a:rPr lang="ru-RU" sz="2700" dirty="0" err="1" smtClean="0"/>
              <a:t>існування</a:t>
            </a:r>
            <a:r>
              <a:rPr lang="ru-RU" sz="2700" dirty="0" smtClean="0"/>
              <a:t> </a:t>
            </a:r>
            <a:r>
              <a:rPr lang="ru-RU" sz="2700" dirty="0" err="1" smtClean="0"/>
              <a:t>с.Княжпіль</a:t>
            </a:r>
            <a:r>
              <a:rPr lang="ru-RU" sz="2700" dirty="0" smtClean="0"/>
              <a:t> </a:t>
            </a:r>
            <a:r>
              <a:rPr lang="ru-RU" sz="2700" dirty="0" err="1" smtClean="0"/>
              <a:t>містяться</a:t>
            </a:r>
            <a:r>
              <a:rPr lang="ru-RU" sz="2700" dirty="0" smtClean="0"/>
              <a:t> в </a:t>
            </a:r>
            <a:r>
              <a:rPr lang="ru-RU" sz="2700" dirty="0" err="1" smtClean="0"/>
              <a:t>архівних</a:t>
            </a:r>
            <a:r>
              <a:rPr lang="ru-RU" sz="2700" dirty="0" smtClean="0"/>
              <a:t> </a:t>
            </a:r>
            <a:r>
              <a:rPr lang="ru-RU" sz="2700" dirty="0" err="1" smtClean="0"/>
              <a:t>матеріалах</a:t>
            </a:r>
            <a:r>
              <a:rPr lang="ru-RU" sz="2700" dirty="0" smtClean="0"/>
              <a:t>, </a:t>
            </a:r>
            <a:r>
              <a:rPr lang="ru-RU" sz="2700" dirty="0" err="1" smtClean="0"/>
              <a:t>датованих</a:t>
            </a:r>
            <a:r>
              <a:rPr lang="ru-RU" sz="2700" dirty="0" smtClean="0"/>
              <a:t> 1405 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«КНЯЖА ДАЧА» ТА ПЕТРУШКА ЧЕКАЮТЬ ТУРИСТІВ">
            <a:hlinkClick r:id="rId2"/>
          </p:cNvPr>
          <p:cNvPicPr/>
          <p:nvPr/>
        </p:nvPicPr>
        <p:blipFill>
          <a:blip r:embed="rId3" cstate="print"/>
          <a:srcRect r="3770" b="13550"/>
          <a:stretch>
            <a:fillRect/>
          </a:stretch>
        </p:blipFill>
        <p:spPr bwMode="auto">
          <a:xfrm>
            <a:off x="1259632" y="404664"/>
            <a:ext cx="6552728" cy="2691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344" y="4797152"/>
            <a:ext cx="4895744" cy="808120"/>
          </a:xfrm>
        </p:spPr>
        <p:txBody>
          <a:bodyPr>
            <a:noAutofit/>
          </a:bodyPr>
          <a:lstStyle/>
          <a:p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</a:rPr>
              <a:t>Княжпіль</a:t>
            </a:r>
            <a:r>
              <a:rPr lang="ru-RU" sz="1400" i="1" dirty="0" smtClean="0"/>
              <a:t/>
            </a:r>
            <a:br>
              <a:rPr lang="ru-RU" sz="1400" i="1" dirty="0" smtClean="0"/>
            </a:br>
            <a:r>
              <a:rPr lang="ru-RU" sz="1400" b="1" i="1" dirty="0" err="1" smtClean="0">
                <a:solidFill>
                  <a:schemeClr val="accent1">
                    <a:lumMod val="75000"/>
                  </a:schemeClr>
                </a:solidFill>
              </a:rPr>
              <a:t>Кам'янецького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1">
                    <a:lumMod val="75000"/>
                  </a:schemeClr>
                </a:solidFill>
              </a:rPr>
              <a:t>повіту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1">
                    <a:lumMod val="75000"/>
                  </a:schemeClr>
                </a:solidFill>
              </a:rPr>
              <a:t>Подільської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 губ., 1747 р.</a:t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Опубліковано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: 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Г. Г. </a:t>
            </a:r>
            <a:r>
              <a:rPr lang="ru-RU" sz="1400" b="1" i="1" dirty="0" err="1" smtClean="0">
                <a:solidFill>
                  <a:schemeClr val="accent1">
                    <a:lumMod val="75000"/>
                  </a:schemeClr>
                </a:solidFill>
              </a:rPr>
              <a:t>Павлуцький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Дерев'яні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кам'яні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храми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. – К.: 1905 р., с.17.</a:t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1">
                    <a:lumMod val="75000"/>
                  </a:schemeClr>
                </a:solidFill>
              </a:rPr>
              <a:t>Церква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sz="1400" b="1" i="1" dirty="0" err="1" smtClean="0">
                <a:solidFill>
                  <a:schemeClr val="accent1">
                    <a:lumMod val="75000"/>
                  </a:schemeClr>
                </a:solidFill>
              </a:rPr>
              <a:t>ім'я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 св. </a:t>
            </a:r>
            <a:r>
              <a:rPr lang="ru-RU" sz="1400" b="1" i="1" dirty="0" err="1" smtClean="0">
                <a:solidFill>
                  <a:schemeClr val="accent1">
                    <a:lumMod val="75000"/>
                  </a:schemeClr>
                </a:solidFill>
              </a:rPr>
              <a:t>Іоана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 Богослова в с. 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64088" y="4437112"/>
            <a:ext cx="3288136" cy="1607996"/>
          </a:xfrm>
        </p:spPr>
        <p:txBody>
          <a:bodyPr/>
          <a:lstStyle/>
          <a:p>
            <a:r>
              <a:rPr lang="ru-RU" b="1" i="1" dirty="0" smtClean="0"/>
              <a:t>Школа </a:t>
            </a:r>
            <a:r>
              <a:rPr lang="ru-RU" b="1" i="1" dirty="0" err="1" smtClean="0"/>
              <a:t>місце</a:t>
            </a:r>
            <a:r>
              <a:rPr lang="ru-RU" b="1" i="1" dirty="0" smtClean="0"/>
              <a:t> </a:t>
            </a:r>
            <a:r>
              <a:rPr lang="ru-RU" b="1" i="1" dirty="0" smtClean="0"/>
              <a:t>де </a:t>
            </a:r>
            <a:r>
              <a:rPr lang="ru-RU" b="1" i="1" dirty="0" err="1" smtClean="0"/>
              <a:t>була</a:t>
            </a:r>
            <a:r>
              <a:rPr lang="ru-RU" b="1" i="1" dirty="0" smtClean="0"/>
              <a:t> стара </a:t>
            </a:r>
            <a:r>
              <a:rPr lang="ru-RU" b="1" i="1" dirty="0" err="1" smtClean="0"/>
              <a:t>дерев'яна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церква</a:t>
            </a:r>
            <a:endParaRPr lang="ru-RU" dirty="0"/>
          </a:p>
        </p:txBody>
      </p:sp>
      <p:pic>
        <p:nvPicPr>
          <p:cNvPr id="1026" name="Picture 2" descr="Павлуцький Г. Г. - Церква св. Іоана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5"/>
            <a:ext cx="4320480" cy="3888434"/>
          </a:xfrm>
          <a:prstGeom prst="rect">
            <a:avLst/>
          </a:prstGeom>
          <a:noFill/>
        </p:spPr>
      </p:pic>
      <p:pic>
        <p:nvPicPr>
          <p:cNvPr id="7" name="Рисунок 6" descr="http://kampod.at.ua/_pu/4/s29218881.jpg">
            <a:hlinkClick r:id="rId3" tgtFrame="&quot;_blank&quot;" tooltip="&quot;Натисніть для перегляду в повному розмірі...&quot;"/>
          </p:cNvPr>
          <p:cNvPicPr/>
          <p:nvPr/>
        </p:nvPicPr>
        <p:blipFill>
          <a:blip r:embed="rId4" cstate="print"/>
          <a:srcRect r="2041" b="17546"/>
          <a:stretch>
            <a:fillRect/>
          </a:stretch>
        </p:blipFill>
        <p:spPr bwMode="auto">
          <a:xfrm>
            <a:off x="5004048" y="476672"/>
            <a:ext cx="36004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Панська літня резиденція</a:t>
            </a:r>
            <a:br>
              <a:rPr lang="uk-UA" dirty="0" smtClean="0"/>
            </a:br>
            <a:r>
              <a:rPr lang="uk-UA" dirty="0" smtClean="0"/>
              <a:t>(в народі </a:t>
            </a:r>
            <a:r>
              <a:rPr lang="uk-UA" smtClean="0"/>
              <a:t>панська хата) </a:t>
            </a:r>
            <a:endParaRPr lang="ru-RU" dirty="0"/>
          </a:p>
        </p:txBody>
      </p:sp>
      <p:pic>
        <p:nvPicPr>
          <p:cNvPr id="4" name="Рисунок 3" descr="http://kampod.at.ua/_pu/3/s37211955.jpg">
            <a:hlinkClick r:id="rId2" tgtFrame="&quot;_blank&quot;" tooltip="&quot;Натисніть для перегляду в повному розмірі..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20688"/>
            <a:ext cx="29210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kampod.at.ua/_pu/4/s09186358.jpg">
            <a:hlinkClick r:id="rId4" tgtFrame="&quot;_blank&quot;" tooltip="&quot;Натисніть для перегляду в повному розмірі...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548680"/>
            <a:ext cx="29210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kampod.at.ua/_pu/4/s63315828.jpg">
            <a:hlinkClick r:id="rId6" tgtFrame="&quot;_blank&quot;" tooltip="&quot;Натисніть для перегляду в повному розмірі...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2852936"/>
            <a:ext cx="29210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420888"/>
            <a:ext cx="4069080" cy="3616262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Вид на П'яту гору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П’ята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гора для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Княжполя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княжпільчан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які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її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так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називають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має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особливе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значення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 На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горі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ще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у XII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столітті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було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збудовано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фортецю-городище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, яке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захищало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поселення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набігів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ворогів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Розміщена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підступах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села, вона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була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захисним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бастіоном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ворогів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які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переміщаючись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по долинах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річок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знаходили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поселення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слов’ян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знищували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їх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забираючи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їх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худобу та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інший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скарб. Забирали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людей в рабство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http://kampod.at.ua/_pu/4/s61797592.jpg">
            <a:hlinkClick r:id="rId2" tgtFrame="&quot;_blank&quot;" tooltip="&quot;Натисніть для перегляду в повному розмірі...&quot;"/>
          </p:cNvPr>
          <p:cNvPicPr/>
          <p:nvPr/>
        </p:nvPicPr>
        <p:blipFill>
          <a:blip r:embed="rId3" cstate="print"/>
          <a:srcRect l="8063" r="9740" b="7118"/>
          <a:stretch>
            <a:fillRect/>
          </a:stretch>
        </p:blipFill>
        <p:spPr bwMode="auto">
          <a:xfrm>
            <a:off x="4463480" y="548680"/>
            <a:ext cx="4068960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89</TotalTime>
  <Words>137</Words>
  <Application>Microsoft Office PowerPoint</Application>
  <PresentationFormat>Экран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Слайд 1</vt:lpstr>
      <vt:lpstr>     Наша земля чудова. Яка краса в наших лісах, горах, рівнинах, річках, дорогах, які ведуть у великі і малі міста, села! Їх не можна не любити!... </vt:lpstr>
      <vt:lpstr>Серце наше назавжди віддане тому шматочку землі, де, на думку інших, немає нічого особливого.  </vt:lpstr>
      <vt:lpstr>Але для нас тут - початок всього: батьківський дім, материнська пісня. Тут ми народились, виросли, звідси почались всі наші життєві дороги. </vt:lpstr>
      <vt:lpstr>Тут живуть люди, до яких у нас особлива повага, - земляки наші.</vt:lpstr>
      <vt:lpstr>«Перші відомості про с.Княжпіль губляться в сивій давнині. Свою стародавню назву Княже дістало від подільських князів Коріатовичів. Перші записи про існування с.Княжпіль містяться в архівних матеріалах, датованих 1405 р. </vt:lpstr>
      <vt:lpstr>Княжпіль Кам'янецького повіту Подільської губ., 1747 р. Опубліковано: Г. Г. Павлуцький. Дерев'яні і кам'яні храми. – К.: 1905 р., с.17.  Церква в ім'я св. Іоана Богослова в с. </vt:lpstr>
      <vt:lpstr>Панська літня резиденція (в народі панська хата) </vt:lpstr>
      <vt:lpstr>Вид на П'яту гору П’ята гора для Княжполя і княжпільчан, які її так називають, має особливе значення. На горі ще у XII столітті було збудовано фортецю-городище, яке захищало поселення від набігів ворогів. Розміщена на підступах села, вона була захисним бастіоном від ворогів, які переміщаючись по долинах річок, знаходили поселення слов’ян і знищували їх, забираючи їх худобу та інший скарб. Забирали і людей в рабство. </vt:lpstr>
      <vt:lpstr>Сокіл камінь Так, це вона - печера розбійника Сокола і гайдамаки Рубця.</vt:lpstr>
      <vt:lpstr>Сокіл камінь ( з різних сторін)</vt:lpstr>
      <vt:lpstr>Схили зруйнованої греблі </vt:lpstr>
      <vt:lpstr>Водоспад Це не творіння природи, а творіння людських рук. Водоспад - це частина колишньої греблі Червоного млина, який функціонував на початку XX століття і був демонтованим у 1930 році. Червоним його називали із-за покрівлі, яка була червоного кольору. </vt:lpstr>
      <vt:lpstr>Річка Гниловідка</vt:lpstr>
      <vt:lpstr>Живильне джерельце з кришталево чистою водою.</vt:lpstr>
      <vt:lpstr>Ми гордимося багатствами нашого краю. В кожного із нас повинна бути одна заповітна мрія - бачити Вітчизну могутньою, квітучою. А для цього нам треба докладати всіх зусиль, щоб примножувати багатства нашого краю.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 на П'яту гору</dc:title>
  <dc:creator>user</dc:creator>
  <cp:lastModifiedBy>RePack by SPecialiST</cp:lastModifiedBy>
  <cp:revision>5</cp:revision>
  <dcterms:created xsi:type="dcterms:W3CDTF">2020-04-23T09:38:20Z</dcterms:created>
  <dcterms:modified xsi:type="dcterms:W3CDTF">2020-04-23T13:12:39Z</dcterms:modified>
</cp:coreProperties>
</file>