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8" r:id="rId4"/>
    <p:sldId id="273" r:id="rId5"/>
    <p:sldId id="258" r:id="rId6"/>
    <p:sldId id="265" r:id="rId7"/>
    <p:sldId id="272" r:id="rId8"/>
    <p:sldId id="257" r:id="rId9"/>
    <p:sldId id="259" r:id="rId10"/>
    <p:sldId id="271" r:id="rId11"/>
    <p:sldId id="269" r:id="rId12"/>
    <p:sldId id="270" r:id="rId13"/>
    <p:sldId id="266" r:id="rId14"/>
    <p:sldId id="274" r:id="rId15"/>
    <p:sldId id="260" r:id="rId16"/>
    <p:sldId id="275" r:id="rId17"/>
    <p:sldId id="276" r:id="rId18"/>
    <p:sldId id="277" r:id="rId19"/>
    <p:sldId id="263" r:id="rId20"/>
    <p:sldId id="262" r:id="rId21"/>
    <p:sldId id="279" r:id="rId22"/>
    <p:sldId id="278" r:id="rId23"/>
    <p:sldId id="280" r:id="rId24"/>
    <p:sldId id="264" r:id="rId25"/>
    <p:sldId id="267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56417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8645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6725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2741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45323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79647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8384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7624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67994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4628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7286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25F74-9F5A-4219-A2F5-AB95CF1757EC}" type="datetimeFigureOut">
              <a:rPr lang="uk-UA" smtClean="0"/>
              <a:pPr/>
              <a:t>13.04.2020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CF67-C7DD-4E79-A23B-EC7645D7D14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40269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18"/>
            <a:ext cx="9752716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947988"/>
            <a:ext cx="9872663" cy="171291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«А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НАШОМУ ГОРОДІ» </a:t>
            </a:r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(городництво</a:t>
            </a:r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садівництво, </a:t>
            </a:r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квітникарство)</a:t>
            </a:r>
            <a:endParaRPr lang="uk-U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2738358" y="5340778"/>
            <a:ext cx="6272292" cy="1098122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indent="-384048" algn="r"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Богомолова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О. А</a:t>
            </a:r>
          </a:p>
          <a:p>
            <a:pPr marL="448056" indent="-384048" algn="r"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Керівник гуртків ПНВО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7" t="1382" r="70323" b="51144"/>
          <a:stretch/>
        </p:blipFill>
        <p:spPr>
          <a:xfrm>
            <a:off x="9642913" y="1"/>
            <a:ext cx="2593298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08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703" y="4217597"/>
            <a:ext cx="108891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Які ви знаєте плодові та декоративні дерева?</a:t>
            </a:r>
            <a:b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Чим вони відрізняються?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659" y="656392"/>
            <a:ext cx="10515600" cy="4351338"/>
          </a:xfrm>
        </p:spPr>
        <p:txBody>
          <a:bodyPr/>
          <a:lstStyle/>
          <a:p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появою</a:t>
            </a:r>
            <a:r>
              <a:rPr lang="ru-RU" b="1" dirty="0"/>
              <a:t> </a:t>
            </a:r>
            <a:r>
              <a:rPr lang="ru-RU" b="1" dirty="0" err="1"/>
              <a:t>монастирів</a:t>
            </a:r>
            <a:r>
              <a:rPr lang="ru-RU" b="1" dirty="0"/>
              <a:t> </a:t>
            </a:r>
            <a:r>
              <a:rPr lang="ru-RU" b="1" dirty="0" err="1"/>
              <a:t>увійшло</a:t>
            </a:r>
            <a:r>
              <a:rPr lang="ru-RU" b="1" dirty="0"/>
              <a:t> у </a:t>
            </a:r>
            <a:r>
              <a:rPr lang="ru-RU" b="1" dirty="0" err="1"/>
              <a:t>звичай</a:t>
            </a:r>
            <a:r>
              <a:rPr lang="ru-RU" b="1" dirty="0"/>
              <a:t> </a:t>
            </a:r>
            <a:r>
              <a:rPr lang="ru-RU" b="1" dirty="0" err="1"/>
              <a:t>вирощувати</a:t>
            </a:r>
            <a:r>
              <a:rPr lang="ru-RU" b="1" dirty="0"/>
              <a:t> </a:t>
            </a:r>
            <a:r>
              <a:rPr lang="ru-RU" b="1" dirty="0" err="1"/>
              <a:t>великі</a:t>
            </a:r>
            <a:r>
              <a:rPr lang="ru-RU" b="1" dirty="0"/>
              <a:t> сади на </a:t>
            </a:r>
            <a:r>
              <a:rPr lang="ru-RU" b="1" dirty="0" err="1"/>
              <a:t>монастирських</a:t>
            </a:r>
            <a:r>
              <a:rPr lang="ru-RU" b="1" dirty="0"/>
              <a:t> землях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А </a:t>
            </a:r>
            <a:r>
              <a:rPr lang="ru-RU" b="1" dirty="0" err="1" smtClean="0"/>
              <a:t>українці</a:t>
            </a:r>
            <a:r>
              <a:rPr lang="ru-RU" b="1" dirty="0" smtClean="0"/>
              <a:t> </a:t>
            </a:r>
            <a:r>
              <a:rPr lang="ru-RU" b="1" dirty="0" err="1" smtClean="0"/>
              <a:t>постійно</a:t>
            </a:r>
            <a:r>
              <a:rPr lang="ru-RU" b="1" dirty="0" smtClean="0"/>
              <a:t> </a:t>
            </a:r>
            <a:r>
              <a:rPr lang="ru-RU" b="1" dirty="0" err="1" smtClean="0"/>
              <a:t>прагнули</a:t>
            </a:r>
            <a:r>
              <a:rPr lang="ru-RU" b="1" dirty="0" smtClean="0"/>
              <a:t> </a:t>
            </a:r>
            <a:r>
              <a:rPr lang="ru-RU" b="1" dirty="0" err="1" smtClean="0"/>
              <a:t>прикрасити</a:t>
            </a:r>
            <a:r>
              <a:rPr lang="ru-RU" b="1" dirty="0" smtClean="0"/>
              <a:t> </a:t>
            </a:r>
            <a:r>
              <a:rPr lang="ru-RU" b="1" dirty="0" err="1" smtClean="0"/>
              <a:t>свої</a:t>
            </a:r>
            <a:r>
              <a:rPr lang="ru-RU" b="1" dirty="0" smtClean="0"/>
              <a:t> хатки </a:t>
            </a:r>
            <a:r>
              <a:rPr lang="ru-RU" b="1" dirty="0" err="1" smtClean="0"/>
              <a:t>квітами</a:t>
            </a:r>
            <a:r>
              <a:rPr lang="ru-RU" b="1" dirty="0" smtClean="0"/>
              <a:t> та садками.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7459" y="2244777"/>
            <a:ext cx="5576341" cy="4182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901" y="2726629"/>
            <a:ext cx="4946754" cy="3700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79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469" y="851265"/>
            <a:ext cx="471315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/>
              <a:t>Така традиція існувала досить довго: іноземний мандрівник </a:t>
            </a:r>
            <a:r>
              <a:rPr lang="uk-UA" b="1" dirty="0" err="1"/>
              <a:t>Гільденштедт</a:t>
            </a:r>
            <a:r>
              <a:rPr lang="uk-UA" b="1" dirty="0"/>
              <a:t> в описі своєї подорожі в 1774 р. вказує, що "овочеві дерева можна знайти майже біля кожного будинку в Києві", а "на Подолі є державна шовковична плантація з 500 великими чорними шовковицями. Є також і виноградники".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3675" y="1334740"/>
            <a:ext cx="6157140" cy="4301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63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367" y="2776928"/>
            <a:ext cx="4738142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Російський </a:t>
            </a:r>
            <a:r>
              <a:rPr lang="uk-UA" b="1" dirty="0"/>
              <a:t>учений Василь Зуєв писав про Слобідську Україну: </a:t>
            </a:r>
            <a:r>
              <a:rPr lang="uk-UA" b="1" dirty="0" smtClean="0"/>
              <a:t>«Куди </a:t>
            </a:r>
            <a:r>
              <a:rPr lang="uk-UA" b="1" dirty="0"/>
              <a:t>не поїдеш, скрізь поверхня землі вкрита здебільшого збіжжям, а далі або баштани, або овочеві садки"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2402" y="899410"/>
            <a:ext cx="6737876" cy="5021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987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Картинки по запросу ФОН ДЛЯ ПРЕЗЕНТАЦІЇ САД КВІТИ ГОР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417" y="5727125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Сучасне оформлення скверів та зон відпочинку</a:t>
            </a:r>
            <a:endParaRPr lang="uk-UA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1600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9" y="800573"/>
            <a:ext cx="5052660" cy="68802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Квітникарство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6714" y="1825625"/>
            <a:ext cx="6347085" cy="4351338"/>
          </a:xfrm>
        </p:spPr>
        <p:txBody>
          <a:bodyPr/>
          <a:lstStyle/>
          <a:p>
            <a:r>
              <a:rPr lang="uk-UA" b="1" dirty="0" smtClean="0"/>
              <a:t>Що ви знаєте про квітникарство?</a:t>
            </a:r>
          </a:p>
          <a:p>
            <a:r>
              <a:rPr lang="uk-UA" b="1" dirty="0" smtClean="0"/>
              <a:t>Чи є у вас квітники і які квіти ви висаджуєте вдома?</a:t>
            </a:r>
          </a:p>
          <a:p>
            <a:r>
              <a:rPr lang="uk-UA" b="1" dirty="0" smtClean="0"/>
              <a:t>Які ваші любимі квіти і що вам про них відомо?</a:t>
            </a:r>
            <a:endParaRPr lang="uk-UA" b="1" dirty="0"/>
          </a:p>
        </p:txBody>
      </p:sp>
    </p:spTree>
    <p:extLst>
      <p:ext uri="{BB962C8B-B14F-4D97-AF65-F5344CB8AC3E}">
        <p14:creationId xmlns="" xmlns:p14="http://schemas.microsoft.com/office/powerpoint/2010/main" val="20285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3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314" y="3425891"/>
            <a:ext cx="4039085" cy="3219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314" y="365125"/>
            <a:ext cx="4039085" cy="3025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8166" y="365125"/>
            <a:ext cx="7658100" cy="6280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69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ФОН ДЛЯ ПРЕЗЕНТАЦІЇ САД КВІТИ ГОРО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964" y="3068182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«Облаштування квітників           на території дитячого містечка»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6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50111" y="3288110"/>
            <a:ext cx="4452079" cy="3262592"/>
          </a:xfrm>
          <a:prstGeom prst="rect">
            <a:avLst/>
          </a:prstGeom>
        </p:spPr>
      </p:pic>
      <p:pic>
        <p:nvPicPr>
          <p:cNvPr id="1026" name="Picture 2" descr="садівництво та квітникар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0" y="3324510"/>
            <a:ext cx="4884998" cy="3254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0111" y="210995"/>
            <a:ext cx="4452079" cy="2959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810" y="288059"/>
            <a:ext cx="4909198" cy="3036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9008" y="224980"/>
            <a:ext cx="2457450" cy="3085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4808" y="3567659"/>
            <a:ext cx="22753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Які квіти найдоцільніше висаджувати на квітниках дитячих закладів і чому?</a:t>
            </a:r>
          </a:p>
          <a:p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Зробимо </a:t>
            </a: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підбірку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квітів та зелених насаджень.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02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76400" y="871538"/>
            <a:ext cx="10515600" cy="255746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559" y="2583524"/>
            <a:ext cx="104506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Створимо </a:t>
            </a:r>
            <a:r>
              <a:rPr lang="uk-UA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</a:p>
          <a:p>
            <a:pPr algn="ctr"/>
            <a:r>
              <a:rPr lang="uk-UA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А НА НАШОМУ ГОРОДІ»</a:t>
            </a:r>
            <a:b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9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5700" y="327022"/>
            <a:ext cx="3257200" cy="3257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126" y="814830"/>
            <a:ext cx="4287187" cy="334400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Кімнатні квіти.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Вирощування та догляд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19091" y="365125"/>
            <a:ext cx="4829175" cy="3219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5699" y="3709130"/>
            <a:ext cx="2656743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5750" y="3709129"/>
            <a:ext cx="5430499" cy="2857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02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1172" y="4682293"/>
            <a:ext cx="56812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майстерні художника </a:t>
            </a:r>
            <a:r>
              <a:rPr lang="uk-UA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О.Ларчука</a:t>
            </a:r>
            <a:endParaRPr lang="uk-U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0" y="116746"/>
            <a:ext cx="5856444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354" y="2215529"/>
            <a:ext cx="5805721" cy="4489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597" y="599607"/>
            <a:ext cx="481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Українські вишиті мотиви</a:t>
            </a:r>
            <a:endParaRPr lang="uk-UA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21346" y="63914"/>
            <a:ext cx="5241091" cy="345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64757"/>
            <a:ext cx="4856813" cy="3880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1337" y="3459120"/>
            <a:ext cx="5241090" cy="3317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3546" y="-72946"/>
            <a:ext cx="4832454" cy="3605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20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683"/>
            <a:ext cx="12192000" cy="6841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97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426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Підведемо підсумки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7227" y="1253331"/>
            <a:ext cx="6631898" cy="4351338"/>
          </a:xfrm>
        </p:spPr>
        <p:txBody>
          <a:bodyPr/>
          <a:lstStyle/>
          <a:p>
            <a:r>
              <a:rPr lang="uk-UA" b="1" dirty="0" smtClean="0"/>
              <a:t>Що нового дізналися на </a:t>
            </a:r>
            <a:r>
              <a:rPr lang="uk-UA" b="1" dirty="0" err="1" smtClean="0"/>
              <a:t>уроці</a:t>
            </a:r>
            <a:r>
              <a:rPr lang="uk-UA" b="1" dirty="0" smtClean="0"/>
              <a:t>?</a:t>
            </a:r>
          </a:p>
          <a:p>
            <a:r>
              <a:rPr lang="uk-UA" b="1" dirty="0" smtClean="0"/>
              <a:t>Які відкриття зробили для себе та розповісте своїм батькам?</a:t>
            </a:r>
          </a:p>
          <a:p>
            <a:r>
              <a:rPr lang="uk-UA" b="1" dirty="0" smtClean="0"/>
              <a:t>Які б ви квіти запропонували посадити на шкільних ділянках і чому?</a:t>
            </a:r>
            <a:endParaRPr lang="uk-UA" b="1" dirty="0"/>
          </a:p>
        </p:txBody>
      </p:sp>
    </p:spTree>
    <p:extLst>
      <p:ext uri="{BB962C8B-B14F-4D97-AF65-F5344CB8AC3E}">
        <p14:creationId xmlns="" xmlns:p14="http://schemas.microsoft.com/office/powerpoint/2010/main" val="29887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76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2806"/>
            <a:ext cx="10515600" cy="1325563"/>
          </a:xfrm>
        </p:spPr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Використана література та джерела</a:t>
            </a:r>
            <a:endParaRPr lang="uk-UA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6335" y="4418910"/>
            <a:ext cx="6347085" cy="2264530"/>
          </a:xfrm>
        </p:spPr>
        <p:txBody>
          <a:bodyPr/>
          <a:lstStyle/>
          <a:p>
            <a:pPr algn="r"/>
            <a:r>
              <a:rPr lang="en-US" b="1" dirty="0"/>
              <a:t>https://</a:t>
            </a:r>
            <a:r>
              <a:rPr lang="en-US" b="1" dirty="0" smtClean="0"/>
              <a:t>www.google.com.ua</a:t>
            </a:r>
            <a:endParaRPr lang="uk-UA" b="1" dirty="0" smtClean="0"/>
          </a:p>
          <a:p>
            <a:pPr algn="r"/>
            <a:r>
              <a:rPr lang="en-US" b="1" dirty="0" smtClean="0"/>
              <a:t>http</a:t>
            </a:r>
            <a:r>
              <a:rPr lang="en-US" b="1" dirty="0"/>
              <a:t>://faqukr.ru</a:t>
            </a:r>
          </a:p>
          <a:p>
            <a:pPr algn="r"/>
            <a:endParaRPr lang="uk-UA" b="1" dirty="0"/>
          </a:p>
        </p:txBody>
      </p:sp>
    </p:spTree>
    <p:extLst>
      <p:ext uri="{BB962C8B-B14F-4D97-AF65-F5344CB8AC3E}">
        <p14:creationId xmlns="" xmlns:p14="http://schemas.microsoft.com/office/powerpoint/2010/main" val="7762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872" y="236667"/>
            <a:ext cx="11158928" cy="2146768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В </a:t>
            </a:r>
            <a:r>
              <a:rPr lang="en-US" sz="3200" b="1" dirty="0"/>
              <a:t>III </a:t>
            </a:r>
            <a:r>
              <a:rPr lang="uk-UA" sz="3200" b="1" dirty="0"/>
              <a:t>ст. н. ч. було відомо кілька десятків сортів груш, а сливи культивувалися ще в </a:t>
            </a:r>
            <a:r>
              <a:rPr lang="en-US" sz="3200" b="1" dirty="0"/>
              <a:t>IV—VI </a:t>
            </a:r>
            <a:r>
              <a:rPr lang="uk-UA" sz="3200" b="1" dirty="0"/>
              <a:t>ст. до н. ч. Українці здавна вміли прищеплювати дерева, виводити нові сорти яблук і груш. </a:t>
            </a:r>
          </a:p>
        </p:txBody>
      </p:sp>
    </p:spTree>
    <p:extLst>
      <p:ext uri="{BB962C8B-B14F-4D97-AF65-F5344CB8AC3E}">
        <p14:creationId xmlns="" xmlns:p14="http://schemas.microsoft.com/office/powerpoint/2010/main" val="35916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921" y="0"/>
            <a:ext cx="12192000" cy="68596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52669" y="365125"/>
            <a:ext cx="81696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Садівництвом</a:t>
            </a:r>
            <a:r>
              <a:rPr lang="ru-RU" sz="2800" b="1" dirty="0"/>
              <a:t> </a:t>
            </a:r>
            <a:r>
              <a:rPr lang="ru-RU" sz="2800" b="1" dirty="0" err="1"/>
              <a:t>традиційно</a:t>
            </a:r>
            <a:r>
              <a:rPr lang="ru-RU" sz="2800" b="1" dirty="0"/>
              <a:t> </a:t>
            </a:r>
            <a:r>
              <a:rPr lang="ru-RU" sz="2800" b="1" dirty="0" err="1"/>
              <a:t>займалися</a:t>
            </a:r>
            <a:r>
              <a:rPr lang="ru-RU" sz="2800" b="1" dirty="0"/>
              <a:t> </a:t>
            </a:r>
            <a:r>
              <a:rPr lang="ru-RU" sz="2800" b="1" dirty="0" err="1"/>
              <a:t>чоловіки</a:t>
            </a:r>
            <a:r>
              <a:rPr lang="ru-RU" sz="2800" b="1" dirty="0"/>
              <a:t>, </a:t>
            </a:r>
            <a:r>
              <a:rPr lang="ru-RU" sz="2800" b="1" dirty="0" err="1"/>
              <a:t>городництво</a:t>
            </a:r>
            <a:r>
              <a:rPr lang="ru-RU" sz="2800" b="1" dirty="0"/>
              <a:t> з </a:t>
            </a:r>
            <a:r>
              <a:rPr lang="ru-RU" sz="2800" b="1" dirty="0" err="1"/>
              <a:t>незапам'ятних</a:t>
            </a:r>
            <a:r>
              <a:rPr lang="ru-RU" sz="2800" b="1" dirty="0"/>
              <a:t> </a:t>
            </a:r>
            <a:r>
              <a:rPr lang="ru-RU" sz="2800" b="1" dirty="0" err="1"/>
              <a:t>часів</a:t>
            </a:r>
            <a:r>
              <a:rPr lang="ru-RU" sz="2800" b="1" dirty="0"/>
              <a:t> </a:t>
            </a:r>
            <a:r>
              <a:rPr lang="ru-RU" sz="2800" b="1" dirty="0" err="1"/>
              <a:t>було</a:t>
            </a:r>
            <a:r>
              <a:rPr lang="ru-RU" sz="2800" b="1" dirty="0"/>
              <a:t> </a:t>
            </a:r>
            <a:r>
              <a:rPr lang="ru-RU" sz="2800" b="1" dirty="0" err="1"/>
              <a:t>заняттям</a:t>
            </a:r>
            <a:r>
              <a:rPr lang="ru-RU" sz="2800" b="1" dirty="0"/>
              <a:t> </a:t>
            </a:r>
            <a:r>
              <a:rPr lang="ru-RU" sz="2800" b="1" dirty="0" err="1"/>
              <a:t>жінок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3499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Городництво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09501" y="155722"/>
            <a:ext cx="3701713" cy="2470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50" y="3464653"/>
            <a:ext cx="4285157" cy="3213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7206" y="1390748"/>
            <a:ext cx="57570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Найдавніші</a:t>
            </a:r>
            <a:r>
              <a:rPr lang="ru-RU" sz="2800" b="1" dirty="0"/>
              <a:t> </a:t>
            </a:r>
            <a:r>
              <a:rPr lang="ru-RU" sz="2800" b="1" dirty="0" err="1"/>
              <a:t>городні</a:t>
            </a:r>
            <a:r>
              <a:rPr lang="ru-RU" sz="2800" b="1" dirty="0"/>
              <a:t> </a:t>
            </a:r>
            <a:r>
              <a:rPr lang="ru-RU" sz="2800" b="1" dirty="0" err="1"/>
              <a:t>культури</a:t>
            </a:r>
            <a:r>
              <a:rPr lang="ru-RU" sz="2800" b="1" dirty="0"/>
              <a:t> в </a:t>
            </a:r>
            <a:r>
              <a:rPr lang="ru-RU" sz="2800" b="1" dirty="0" err="1"/>
              <a:t>Україні</a:t>
            </a:r>
            <a:r>
              <a:rPr lang="ru-RU" sz="2800" b="1" dirty="0"/>
              <a:t>: </a:t>
            </a:r>
            <a:r>
              <a:rPr lang="ru-RU" sz="2800" b="1" dirty="0" err="1" smtClean="0"/>
              <a:t>морква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огірки</a:t>
            </a:r>
            <a:r>
              <a:rPr lang="ru-RU" sz="2800" b="1" dirty="0" smtClean="0"/>
              <a:t>, капуста, </a:t>
            </a:r>
            <a:r>
              <a:rPr lang="ru-RU" sz="2800" b="1" dirty="0" err="1" smtClean="0"/>
              <a:t>буряки</a:t>
            </a:r>
            <a:r>
              <a:rPr lang="ru-RU" sz="2800" b="1" dirty="0" smtClean="0"/>
              <a:t>, </a:t>
            </a:r>
            <a:r>
              <a:rPr lang="ru-RU" sz="2800" b="1" dirty="0" err="1"/>
              <a:t>часник</a:t>
            </a:r>
            <a:r>
              <a:rPr lang="ru-RU" sz="2800" b="1" dirty="0"/>
              <a:t>, </a:t>
            </a:r>
            <a:r>
              <a:rPr lang="ru-RU" sz="2800" b="1" dirty="0" smtClean="0"/>
              <a:t>цибуля. 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" y="2923930"/>
            <a:ext cx="5798917" cy="3729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4516" y="1235520"/>
            <a:ext cx="3556594" cy="222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94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518" y="4171531"/>
            <a:ext cx="6026045" cy="2068644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Огірки</a:t>
            </a:r>
            <a:r>
              <a:rPr lang="uk-UA" b="1" dirty="0"/>
              <a:t>, буряк, </a:t>
            </a:r>
            <a:r>
              <a:rPr lang="uk-UA" b="1" dirty="0" smtClean="0"/>
              <a:t>морква досить </a:t>
            </a:r>
            <a:r>
              <a:rPr lang="uk-UA" b="1" dirty="0"/>
              <a:t>довго вживалися як дикі </a:t>
            </a:r>
            <a:r>
              <a:rPr lang="uk-UA" b="1" dirty="0" smtClean="0"/>
              <a:t>рослини, </a:t>
            </a:r>
            <a:r>
              <a:rPr lang="uk-UA" b="1" dirty="0"/>
              <a:t>культивуватися вони почали в античні часи. Найпізніше в Україну потрапили картопля та помідори.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3443" y="188895"/>
            <a:ext cx="4589146" cy="3003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3443" y="3380038"/>
            <a:ext cx="4589146" cy="2860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775" y="339241"/>
            <a:ext cx="6415788" cy="3832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5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68" y="494676"/>
            <a:ext cx="11847226" cy="1499016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br>
              <a:rPr lang="uk-UA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 НА НАШОМУ ГОРОДІ»</a:t>
            </a:r>
            <a:endParaRPr lang="uk-UA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873" y="1129623"/>
            <a:ext cx="6287124" cy="1325563"/>
          </a:xfrm>
        </p:spPr>
        <p:txBody>
          <a:bodyPr>
            <a:normAutofit/>
          </a:bodyPr>
          <a:lstStyle/>
          <a:p>
            <a:pPr algn="r"/>
            <a:r>
              <a:rPr lang="uk-UA" sz="7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Садівництво</a:t>
            </a:r>
            <a:r>
              <a:rPr lang="uk-UA" sz="7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7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1528" y="4002374"/>
            <a:ext cx="6610662" cy="249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/>
              <a:t>Садівництво</a:t>
            </a:r>
            <a:r>
              <a:rPr lang="ru-RU" sz="3600" b="1" dirty="0"/>
              <a:t> - </a:t>
            </a:r>
            <a:r>
              <a:rPr lang="ru-RU" sz="3600" b="1" dirty="0" err="1"/>
              <a:t>це</a:t>
            </a:r>
            <a:r>
              <a:rPr lang="ru-RU" sz="3600" b="1" dirty="0"/>
              <a:t> одна з </a:t>
            </a:r>
            <a:r>
              <a:rPr lang="ru-RU" sz="3600" b="1" dirty="0" err="1"/>
              <a:t>галузі</a:t>
            </a:r>
            <a:r>
              <a:rPr lang="ru-RU" sz="3600" b="1" dirty="0"/>
              <a:t> </a:t>
            </a:r>
            <a:r>
              <a:rPr lang="ru-RU" sz="3600" b="1" dirty="0" err="1"/>
              <a:t>рослинництва</a:t>
            </a:r>
            <a:r>
              <a:rPr lang="ru-RU" sz="3600" b="1" dirty="0"/>
              <a:t>, яка </a:t>
            </a:r>
            <a:r>
              <a:rPr lang="ru-RU" sz="3600" b="1" dirty="0" err="1"/>
              <a:t>займається</a:t>
            </a:r>
            <a:r>
              <a:rPr lang="ru-RU" sz="3600" b="1" dirty="0"/>
              <a:t> </a:t>
            </a:r>
            <a:r>
              <a:rPr lang="ru-RU" sz="3600" b="1" dirty="0" err="1"/>
              <a:t>вирощуванням</a:t>
            </a:r>
            <a:r>
              <a:rPr lang="ru-RU" sz="3600" b="1" dirty="0"/>
              <a:t> </a:t>
            </a:r>
            <a:r>
              <a:rPr lang="ru-RU" sz="3600" b="1" dirty="0" err="1"/>
              <a:t>плодових</a:t>
            </a:r>
            <a:r>
              <a:rPr lang="ru-RU" sz="3600" b="1" dirty="0"/>
              <a:t> і </a:t>
            </a:r>
            <a:r>
              <a:rPr lang="ru-RU" sz="3600" b="1" dirty="0" err="1"/>
              <a:t>декоративних</a:t>
            </a:r>
            <a:r>
              <a:rPr lang="ru-RU" sz="3600" b="1" dirty="0"/>
              <a:t> </a:t>
            </a:r>
            <a:r>
              <a:rPr lang="ru-RU" sz="3600" b="1" dirty="0" err="1"/>
              <a:t>рослин</a:t>
            </a:r>
            <a:r>
              <a:rPr lang="ru-RU" sz="3600" b="1" dirty="0" smtClean="0"/>
              <a:t>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8606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03" y="365125"/>
            <a:ext cx="11623708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Київській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Русі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сади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вирощували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тільки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по селах, а і 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густозаселених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містах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кожного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будинку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свій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садок.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19458" y="1981682"/>
            <a:ext cx="3139077" cy="4231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403" y="2132648"/>
            <a:ext cx="6422121" cy="436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748" y="4097675"/>
            <a:ext cx="3618961" cy="2153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7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391</Words>
  <Application>Microsoft Office PowerPoint</Application>
  <PresentationFormat>Произвольный</PresentationFormat>
  <Paragraphs>39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Проект «А НА НАШОМУ ГОРОДІ»  (городництво, садівництво, квітникарство)</vt:lpstr>
      <vt:lpstr> </vt:lpstr>
      <vt:lpstr>Слайд 3</vt:lpstr>
      <vt:lpstr>Слайд 4</vt:lpstr>
      <vt:lpstr>Городництво </vt:lpstr>
      <vt:lpstr>Слайд 6</vt:lpstr>
      <vt:lpstr>Проект  «А НА НАШОМУ ГОРОДІ»</vt:lpstr>
      <vt:lpstr>Садівництво </vt:lpstr>
      <vt:lpstr>У Київській Русі сади вирощували не тільки по селах, а і в густозаселених містах: біля кожного будинку був свій садок.</vt:lpstr>
      <vt:lpstr>- Які ви знаєте плодові та декоративні дерева?  - Чим вони відрізняються?</vt:lpstr>
      <vt:lpstr>Слайд 11</vt:lpstr>
      <vt:lpstr>Слайд 12</vt:lpstr>
      <vt:lpstr>Російський учений Василь Зуєв писав про Слобідську Україну: «Куди не поїдеш, скрізь поверхня землі вкрита здебільшого збіжжям, а далі або баштани, або овочеві садки"</vt:lpstr>
      <vt:lpstr>Слайд 14</vt:lpstr>
      <vt:lpstr>Квітникарство</vt:lpstr>
      <vt:lpstr>Слайд 16</vt:lpstr>
      <vt:lpstr>Слайд 17</vt:lpstr>
      <vt:lpstr>Проект «Облаштування квітників           на території дитячого містечка»</vt:lpstr>
      <vt:lpstr> </vt:lpstr>
      <vt:lpstr>Кімнатні квіти. Вирощування та догляд</vt:lpstr>
      <vt:lpstr>У майстерні художника О.Ларчука</vt:lpstr>
      <vt:lpstr>Слайд 22</vt:lpstr>
      <vt:lpstr>Слайд 23</vt:lpstr>
      <vt:lpstr>Підведемо підсумки</vt:lpstr>
      <vt:lpstr>Використана література та джерела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RePack by SPecialiST</cp:lastModifiedBy>
  <cp:revision>31</cp:revision>
  <dcterms:created xsi:type="dcterms:W3CDTF">2017-10-22T18:13:27Z</dcterms:created>
  <dcterms:modified xsi:type="dcterms:W3CDTF">2020-04-13T09:02:05Z</dcterms:modified>
</cp:coreProperties>
</file>