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269" r:id="rId24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480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795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943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317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86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152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664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121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11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53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5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6AA8-DFB6-488F-824C-C8B3C869B9D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095F-C63B-4ECD-81BF-1B6324FF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093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232848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uk-UA" sz="5400" b="1" i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484784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Тема. </a:t>
            </a: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</a:rPr>
              <a:t>Обробка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</a:rPr>
              <a:t>верхнього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</a:rPr>
              <a:t>зрізу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</a:rPr>
              <a:t>спідниці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996952"/>
            <a:ext cx="2066925" cy="22193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85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441998"/>
            <a:ext cx="4968552" cy="641600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верхнього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зрізу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спідниці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закритим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зрізом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(для легких тканин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обсипальністю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Ольга\Pictures\image1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56792"/>
            <a:ext cx="4248472" cy="4985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332655"/>
            <a:ext cx="4608512" cy="598819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3" y="692696"/>
            <a:ext cx="7106721" cy="475252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Обробка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верхнього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зрізу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спідниці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підкрійною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обшивкою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i="1" dirty="0" err="1" smtClean="0"/>
              <a:t>Підкрійна</a:t>
            </a:r>
            <a:r>
              <a:rPr lang="ru-RU" sz="3300" i="1" dirty="0" smtClean="0"/>
              <a:t> обшивка — </a:t>
            </a:r>
            <a:r>
              <a:rPr lang="ru-RU" sz="3300" i="1" dirty="0" err="1" smtClean="0"/>
              <a:t>це</a:t>
            </a:r>
            <a:r>
              <a:rPr lang="ru-RU" sz="3300" i="1" dirty="0" smtClean="0"/>
              <a:t> деталь, </a:t>
            </a:r>
            <a:r>
              <a:rPr lang="ru-RU" sz="3300" i="1" dirty="0" err="1" smtClean="0"/>
              <a:t>що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виготовляється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тієї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самої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тканини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що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і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виріб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використовується</a:t>
            </a:r>
            <a:r>
              <a:rPr lang="ru-RU" sz="3300" i="1" dirty="0" smtClean="0"/>
              <a:t> для </a:t>
            </a:r>
            <a:r>
              <a:rPr lang="ru-RU" sz="3300" i="1" dirty="0" err="1" smtClean="0"/>
              <a:t>обробки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зрізів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складної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форми</a:t>
            </a:r>
            <a:r>
              <a:rPr lang="ru-RU" sz="3300" i="1" dirty="0" smtClean="0"/>
              <a:t>. </a:t>
            </a:r>
            <a:r>
              <a:rPr lang="ru-RU" sz="3300" i="1" dirty="0" err="1" smtClean="0"/>
              <a:t>Напрямок</a:t>
            </a:r>
            <a:r>
              <a:rPr lang="ru-RU" sz="3300" i="1" dirty="0" smtClean="0"/>
              <a:t> нитки </a:t>
            </a:r>
            <a:r>
              <a:rPr lang="ru-RU" sz="3300" i="1" dirty="0" err="1" smtClean="0"/>
              <a:t>основи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підкрійної</a:t>
            </a:r>
            <a:r>
              <a:rPr lang="ru-RU" sz="3300" i="1" dirty="0" smtClean="0"/>
              <a:t> обшивки </a:t>
            </a:r>
            <a:r>
              <a:rPr lang="ru-RU" sz="3300" i="1" dirty="0" err="1" smtClean="0"/>
              <a:t>має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збігатися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напрямком</a:t>
            </a:r>
            <a:r>
              <a:rPr lang="ru-RU" sz="3300" i="1" dirty="0" smtClean="0"/>
              <a:t> нитки </a:t>
            </a:r>
            <a:r>
              <a:rPr lang="ru-RU" sz="3300" i="1" dirty="0" err="1" smtClean="0"/>
              <a:t>основи</a:t>
            </a:r>
            <a:r>
              <a:rPr lang="ru-RU" sz="3300" i="1" dirty="0" smtClean="0"/>
              <a:t> у </a:t>
            </a:r>
            <a:r>
              <a:rPr lang="ru-RU" sz="3300" i="1" dirty="0" err="1" smtClean="0"/>
              <a:t>виробі</a:t>
            </a:r>
            <a:r>
              <a:rPr lang="ru-RU" sz="3300" i="1" dirty="0" smtClean="0"/>
              <a:t>.</a:t>
            </a:r>
            <a:endParaRPr lang="ru-RU" sz="3300" dirty="0" smtClean="0"/>
          </a:p>
          <a:p>
            <a:pPr>
              <a:buNone/>
            </a:pPr>
            <a:r>
              <a:rPr lang="ru-RU" sz="3300" dirty="0" err="1" smtClean="0"/>
              <a:t>Викроєні</a:t>
            </a:r>
            <a:r>
              <a:rPr lang="ru-RU" sz="3300" dirty="0" smtClean="0"/>
              <a:t> </a:t>
            </a:r>
            <a:r>
              <a:rPr lang="ru-RU" sz="3300" dirty="0" err="1" smtClean="0"/>
              <a:t>деталі</a:t>
            </a:r>
            <a:r>
              <a:rPr lang="ru-RU" sz="3300" dirty="0" smtClean="0"/>
              <a:t> обшивки </a:t>
            </a:r>
            <a:r>
              <a:rPr lang="ru-RU" sz="3300" dirty="0" err="1" smtClean="0"/>
              <a:t>дублюються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клейовою</a:t>
            </a:r>
            <a:r>
              <a:rPr lang="ru-RU" sz="3300" dirty="0" smtClean="0"/>
              <a:t> прокладкою (</a:t>
            </a:r>
            <a:r>
              <a:rPr lang="ru-RU" sz="3300" dirty="0" err="1" smtClean="0"/>
              <a:t>клейовий</a:t>
            </a:r>
            <a:r>
              <a:rPr lang="ru-RU" sz="3300" dirty="0" smtClean="0"/>
              <a:t> </a:t>
            </a:r>
            <a:r>
              <a:rPr lang="ru-RU" sz="3300" dirty="0" err="1" smtClean="0"/>
              <a:t>дублерін</a:t>
            </a:r>
            <a:r>
              <a:rPr lang="ru-RU" sz="3300" dirty="0" smtClean="0"/>
              <a:t> </a:t>
            </a:r>
            <a:r>
              <a:rPr lang="ru-RU" sz="3300" dirty="0" err="1" smtClean="0"/>
              <a:t>або</a:t>
            </a:r>
            <a:r>
              <a:rPr lang="ru-RU" sz="3300" dirty="0" smtClean="0"/>
              <a:t> </a:t>
            </a:r>
            <a:r>
              <a:rPr lang="ru-RU" sz="3300" dirty="0" err="1" smtClean="0"/>
              <a:t>флізелін</a:t>
            </a:r>
            <a:r>
              <a:rPr lang="ru-RU" sz="3300" dirty="0" smtClean="0"/>
              <a:t>). </a:t>
            </a:r>
            <a:r>
              <a:rPr lang="ru-RU" sz="3300" dirty="0" err="1" smtClean="0"/>
              <a:t>Деталі</a:t>
            </a:r>
            <a:r>
              <a:rPr lang="ru-RU" sz="3300" dirty="0" smtClean="0"/>
              <a:t> обшивки </a:t>
            </a:r>
            <a:r>
              <a:rPr lang="ru-RU" sz="3300" dirty="0" err="1" smtClean="0"/>
              <a:t>кроять</a:t>
            </a:r>
            <a:r>
              <a:rPr lang="ru-RU" sz="3300" dirty="0" smtClean="0"/>
              <a:t> за формою </a:t>
            </a:r>
            <a:r>
              <a:rPr lang="ru-RU" sz="3300" dirty="0" err="1" smtClean="0"/>
              <a:t>верхніх</a:t>
            </a:r>
            <a:r>
              <a:rPr lang="ru-RU" sz="3300" dirty="0" smtClean="0"/>
              <a:t> </a:t>
            </a:r>
            <a:r>
              <a:rPr lang="ru-RU" sz="3300" dirty="0" err="1" smtClean="0"/>
              <a:t>зрізів</a:t>
            </a:r>
            <a:r>
              <a:rPr lang="ru-RU" sz="3300" dirty="0" smtClean="0"/>
              <a:t> </a:t>
            </a:r>
            <a:r>
              <a:rPr lang="ru-RU" sz="3300" dirty="0" err="1" smtClean="0"/>
              <a:t>переднього</a:t>
            </a:r>
            <a:r>
              <a:rPr lang="ru-RU" sz="3300" dirty="0" smtClean="0"/>
              <a:t> та </a:t>
            </a:r>
            <a:r>
              <a:rPr lang="ru-RU" sz="3300" dirty="0" err="1" smtClean="0"/>
              <a:t>заднього</a:t>
            </a:r>
            <a:r>
              <a:rPr lang="ru-RU" sz="3300" dirty="0" smtClean="0"/>
              <a:t> полотнищ </a:t>
            </a:r>
            <a:r>
              <a:rPr lang="ru-RU" sz="3300" dirty="0" err="1" smtClean="0"/>
              <a:t>спідниці</a:t>
            </a:r>
            <a:r>
              <a:rPr lang="ru-RU" sz="3300" dirty="0" smtClean="0"/>
              <a:t> </a:t>
            </a:r>
            <a:r>
              <a:rPr lang="ru-RU" sz="3300" dirty="0" err="1" smtClean="0"/>
              <a:t>завширшки</a:t>
            </a:r>
            <a:r>
              <a:rPr lang="ru-RU" sz="3300" dirty="0" smtClean="0"/>
              <a:t> 4-6 см. </a:t>
            </a:r>
            <a:r>
              <a:rPr lang="ru-RU" sz="3300" dirty="0" err="1" smtClean="0"/>
              <a:t>Деталі</a:t>
            </a:r>
            <a:r>
              <a:rPr lang="ru-RU" sz="3300" dirty="0" smtClean="0"/>
              <a:t> обшивки </a:t>
            </a:r>
            <a:r>
              <a:rPr lang="ru-RU" sz="3300" dirty="0" err="1" smtClean="0"/>
              <a:t>з’єднують</a:t>
            </a:r>
            <a:r>
              <a:rPr lang="ru-RU" sz="3300" dirty="0" smtClean="0"/>
              <a:t> </a:t>
            </a:r>
            <a:r>
              <a:rPr lang="ru-RU" sz="3300" dirty="0" err="1" smtClean="0"/>
              <a:t>зшивним</a:t>
            </a:r>
            <a:r>
              <a:rPr lang="ru-RU" sz="3300" dirty="0" smtClean="0"/>
              <a:t> швом </a:t>
            </a:r>
            <a:r>
              <a:rPr lang="ru-RU" sz="3300" dirty="0" err="1" smtClean="0"/>
              <a:t>врозпрасування</a:t>
            </a:r>
            <a:r>
              <a:rPr lang="ru-RU" sz="3300" dirty="0" smtClean="0"/>
              <a:t>; ширина шва — 1,5 см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викрійки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підкрійної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обшивки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спідниці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1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7926003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Обробка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верхнього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зрізу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спідниці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підкрійною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обшивкою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1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7452828" cy="388843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332656"/>
            <a:ext cx="4824536" cy="620723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824536" cy="623003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Практична робота.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Обробка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верхнього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зрізу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спідниці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Обладнання</a:t>
            </a:r>
            <a:r>
              <a:rPr lang="ru-RU" b="1" dirty="0" smtClean="0"/>
              <a:t>, </a:t>
            </a:r>
            <a:r>
              <a:rPr lang="ru-RU" b="1" dirty="0" err="1" smtClean="0"/>
              <a:t>інструменти</a:t>
            </a:r>
            <a:r>
              <a:rPr lang="ru-RU" b="1" dirty="0" smtClean="0"/>
              <a:t> та </a:t>
            </a:r>
            <a:r>
              <a:rPr lang="ru-RU" b="1" dirty="0" err="1" smtClean="0"/>
              <a:t>матеріали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r>
              <a:rPr lang="ru-RU" dirty="0" err="1" smtClean="0"/>
              <a:t>швейна</a:t>
            </a:r>
            <a:r>
              <a:rPr lang="ru-RU" dirty="0" smtClean="0"/>
              <a:t> машина, </a:t>
            </a:r>
            <a:r>
              <a:rPr lang="ru-RU" dirty="0" err="1" smtClean="0"/>
              <a:t>праска</a:t>
            </a:r>
            <a:r>
              <a:rPr lang="ru-RU" dirty="0" smtClean="0"/>
              <a:t>, </a:t>
            </a:r>
            <a:r>
              <a:rPr lang="ru-RU" dirty="0" err="1" smtClean="0"/>
              <a:t>прасувальна</a:t>
            </a:r>
            <a:r>
              <a:rPr lang="ru-RU" dirty="0" smtClean="0"/>
              <a:t> </a:t>
            </a:r>
            <a:r>
              <a:rPr lang="ru-RU" dirty="0" err="1" smtClean="0"/>
              <a:t>дошка</a:t>
            </a:r>
            <a:r>
              <a:rPr lang="ru-RU" dirty="0" smtClean="0"/>
              <a:t>, </a:t>
            </a:r>
            <a:r>
              <a:rPr lang="ru-RU" dirty="0" err="1" smtClean="0"/>
              <a:t>голки</a:t>
            </a:r>
            <a:r>
              <a:rPr lang="ru-RU" dirty="0" smtClean="0"/>
              <a:t>, нитки, шпильки, </a:t>
            </a:r>
            <a:r>
              <a:rPr lang="ru-RU" dirty="0" err="1" smtClean="0"/>
              <a:t>ножиці</a:t>
            </a:r>
            <a:r>
              <a:rPr lang="ru-RU" dirty="0" smtClean="0"/>
              <a:t>, </a:t>
            </a:r>
            <a:r>
              <a:rPr lang="ru-RU" dirty="0" err="1" smtClean="0"/>
              <a:t>спідниця</a:t>
            </a:r>
            <a:r>
              <a:rPr lang="ru-RU" dirty="0" smtClean="0"/>
              <a:t>, </a:t>
            </a:r>
            <a:r>
              <a:rPr lang="ru-RU" dirty="0" err="1" smtClean="0"/>
              <a:t>клейова</a:t>
            </a:r>
            <a:r>
              <a:rPr lang="ru-RU" dirty="0" smtClean="0"/>
              <a:t> прокладка.</a:t>
            </a:r>
          </a:p>
          <a:p>
            <a:r>
              <a:rPr lang="ru-RU" b="1" dirty="0" smtClean="0"/>
              <a:t>Правила </a:t>
            </a:r>
            <a:r>
              <a:rPr lang="ru-RU" b="1" dirty="0" err="1" smtClean="0"/>
              <a:t>безпеки</a:t>
            </a:r>
            <a:r>
              <a:rPr lang="ru-RU" b="1" dirty="0" smtClean="0"/>
              <a:t>:</a:t>
            </a:r>
            <a:r>
              <a:rPr lang="ru-RU" dirty="0" smtClean="0"/>
              <a:t> робота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дотриманням</a:t>
            </a:r>
            <a:r>
              <a:rPr lang="ru-RU" dirty="0" smtClean="0"/>
              <a:t> правил </a:t>
            </a:r>
            <a:r>
              <a:rPr lang="ru-RU" dirty="0" err="1" smtClean="0"/>
              <a:t>безпечної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шкільних</a:t>
            </a:r>
            <a:r>
              <a:rPr lang="ru-RU" dirty="0" smtClean="0"/>
              <a:t> </a:t>
            </a:r>
            <a:r>
              <a:rPr lang="ru-RU" dirty="0" err="1" smtClean="0"/>
              <a:t>майстернях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48965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dirty="0" err="1" smtClean="0"/>
              <a:t>Формувати</a:t>
            </a:r>
            <a:r>
              <a:rPr lang="ru-RU" sz="9600" b="1" i="1" dirty="0" smtClean="0"/>
              <a:t> </a:t>
            </a:r>
            <a:r>
              <a:rPr lang="ru-RU" sz="9600" b="1" i="1" dirty="0" err="1" smtClean="0"/>
              <a:t>предметні</a:t>
            </a:r>
            <a:r>
              <a:rPr lang="ru-RU" sz="9600" b="1" i="1" dirty="0" smtClean="0"/>
              <a:t> </a:t>
            </a:r>
            <a:r>
              <a:rPr lang="ru-RU" sz="9600" b="1" i="1" dirty="0" err="1" smtClean="0"/>
              <a:t>компетентності</a:t>
            </a:r>
            <a:r>
              <a:rPr lang="ru-RU" sz="9600" b="1" i="1" dirty="0" smtClean="0"/>
              <a:t>:</a:t>
            </a:r>
            <a:endParaRPr lang="ru-RU" sz="9600" i="1" dirty="0" smtClean="0"/>
          </a:p>
          <a:p>
            <a:pPr algn="just">
              <a:buFont typeface="Wingdings" pitchFamily="2" charset="2"/>
              <a:buChar char="§"/>
            </a:pPr>
            <a:r>
              <a:rPr lang="uk-UA" sz="9600" dirty="0" smtClean="0"/>
              <a:t>засвоєння  учнями знань про послідовність обробки пришивного пояса</a:t>
            </a:r>
          </a:p>
          <a:p>
            <a:pPr algn="just">
              <a:buFont typeface="Wingdings" pitchFamily="2" charset="2"/>
              <a:buChar char="§"/>
            </a:pPr>
            <a:r>
              <a:rPr lang="uk-UA" sz="9600" dirty="0" smtClean="0"/>
              <a:t>вміння  обробляти верхній зріз спідниці</a:t>
            </a:r>
          </a:p>
          <a:p>
            <a:pPr algn="just">
              <a:buNone/>
            </a:pPr>
            <a:r>
              <a:rPr lang="uk-UA" sz="9600" b="1" i="1" dirty="0" smtClean="0"/>
              <a:t>Розвивати ключові компетенції:</a:t>
            </a:r>
          </a:p>
          <a:p>
            <a:pPr algn="just">
              <a:buFont typeface="Wingdings" pitchFamily="2" charset="2"/>
              <a:buChar char="§"/>
            </a:pPr>
            <a:r>
              <a:rPr lang="uk-UA" sz="9600" i="1" u="sng" dirty="0" smtClean="0"/>
              <a:t>здатність спілкуватися рідною та іноземними мовами</a:t>
            </a:r>
            <a:r>
              <a:rPr lang="uk-UA" sz="9600" u="sng" dirty="0" smtClean="0"/>
              <a:t> </a:t>
            </a:r>
            <a:r>
              <a:rPr lang="uk-UA" sz="9600" dirty="0" smtClean="0"/>
              <a:t>(уміння оперувати базовою технічною термінологією)</a:t>
            </a:r>
          </a:p>
          <a:p>
            <a:pPr algn="just">
              <a:buFont typeface="Wingdings" pitchFamily="2" charset="2"/>
              <a:buChar char="§"/>
            </a:pPr>
            <a:r>
              <a:rPr lang="uk-UA" sz="9600" i="1" u="sng" dirty="0" smtClean="0"/>
              <a:t>інформаційно-комунікаційна компетентність</a:t>
            </a:r>
            <a:r>
              <a:rPr lang="uk-UA" sz="9600" u="sng" dirty="0" smtClean="0"/>
              <a:t> </a:t>
            </a:r>
            <a:r>
              <a:rPr lang="uk-UA" sz="9600" dirty="0" smtClean="0"/>
              <a:t>( розповідь про послідовність  обробки верхнього </a:t>
            </a:r>
            <a:r>
              <a:rPr lang="uk-UA" sz="9600" smtClean="0"/>
              <a:t>зрізу спідниці)</a:t>
            </a:r>
            <a:endParaRPr lang="uk-UA" sz="9600" dirty="0" smtClean="0"/>
          </a:p>
          <a:p>
            <a:pPr lvl="0" algn="just">
              <a:buFont typeface="Wingdings" pitchFamily="2" charset="2"/>
              <a:buChar char="§"/>
            </a:pPr>
            <a:r>
              <a:rPr lang="uk-UA" sz="9600" i="1" u="sng" dirty="0" smtClean="0"/>
              <a:t>соціальна та громадянська компетентності</a:t>
            </a:r>
            <a:r>
              <a:rPr lang="uk-UA" sz="9600" u="sng" dirty="0" smtClean="0"/>
              <a:t> </a:t>
            </a:r>
            <a:r>
              <a:rPr lang="uk-UA" sz="9600" dirty="0" smtClean="0"/>
              <a:t>(уміння організовувати свою діяльність, використовуючи інструкційні картки).</a:t>
            </a:r>
          </a:p>
          <a:p>
            <a:pPr algn="just">
              <a:buFont typeface="Wingdings" pitchFamily="2" charset="2"/>
              <a:buChar char="§"/>
            </a:pPr>
            <a:r>
              <a:rPr lang="uk-UA" sz="9600" i="1" u="sng" dirty="0" smtClean="0"/>
              <a:t>навчання впродовж життя</a:t>
            </a:r>
            <a:r>
              <a:rPr lang="uk-UA" sz="9600" dirty="0" smtClean="0"/>
              <a:t> (уміння самостійно опановувати нові технології та засоби діяльності, розвивати  увагу, логічне мислення, уяву).</a:t>
            </a:r>
            <a:endParaRPr lang="ru-RU" sz="9600" dirty="0" smtClean="0"/>
          </a:p>
          <a:p>
            <a:pPr lvl="0"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uk-UA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Послідовність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роботи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спідниці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Продублювати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пояс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підкрійну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обшивку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клейовою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прокладкою.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спідниці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способу.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Ключові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слова: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пришивний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пояс,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підкрійна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обшивка,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перфорована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клейова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припуск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застібку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шов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пришивання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обшивання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волого-теплова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приметувальні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Контрольні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запитання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верхнього</a:t>
            </a:r>
            <a:r>
              <a:rPr lang="ru-RU" dirty="0" smtClean="0"/>
              <a:t> </a:t>
            </a:r>
            <a:r>
              <a:rPr lang="ru-RU" dirty="0" err="1" smtClean="0"/>
              <a:t>зрізу</a:t>
            </a:r>
            <a:r>
              <a:rPr lang="ru-RU" dirty="0" smtClean="0"/>
              <a:t> </a:t>
            </a:r>
            <a:r>
              <a:rPr lang="ru-RU" dirty="0" err="1" smtClean="0"/>
              <a:t>спідниці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знаєте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2. Яка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пришивним</a:t>
            </a:r>
            <a:r>
              <a:rPr lang="ru-RU" dirty="0" smtClean="0"/>
              <a:t> поясом та обшивкою?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висікати</a:t>
            </a:r>
            <a:r>
              <a:rPr lang="ru-RU" dirty="0" smtClean="0"/>
              <a:t> кути в </a:t>
            </a:r>
            <a:r>
              <a:rPr lang="ru-RU" dirty="0" err="1" smtClean="0"/>
              <a:t>поясі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4.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шва </a:t>
            </a:r>
            <a:r>
              <a:rPr lang="ru-RU" dirty="0" err="1" smtClean="0"/>
              <a:t>пришивання</a:t>
            </a:r>
            <a:r>
              <a:rPr lang="ru-RU" dirty="0" smtClean="0"/>
              <a:t> пояса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оздоблювальна</a:t>
            </a:r>
            <a:r>
              <a:rPr lang="ru-RU" dirty="0" smtClean="0"/>
              <a:t> строчка?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48680"/>
            <a:ext cx="1973627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pPr algn="l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Працюй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творчо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самостійно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Розробіть</a:t>
            </a:r>
            <a:r>
              <a:rPr lang="ru-RU" dirty="0" smtClean="0"/>
              <a:t> модель </a:t>
            </a:r>
            <a:r>
              <a:rPr lang="ru-RU" dirty="0" err="1" smtClean="0"/>
              <a:t>спідниці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фігурним</a:t>
            </a:r>
            <a:r>
              <a:rPr lang="ru-RU" dirty="0" smtClean="0"/>
              <a:t> поясом.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Запишіть</a:t>
            </a:r>
            <a:r>
              <a:rPr lang="ru-RU" dirty="0" smtClean="0"/>
              <a:t> у </a:t>
            </a:r>
            <a:r>
              <a:rPr lang="ru-RU" dirty="0" err="1" smtClean="0"/>
              <a:t>зошит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такого пояса.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Розробіть</a:t>
            </a:r>
            <a:r>
              <a:rPr lang="ru-RU" dirty="0" smtClean="0"/>
              <a:t> та </a:t>
            </a:r>
            <a:r>
              <a:rPr lang="ru-RU" dirty="0" err="1" smtClean="0"/>
              <a:t>запропонуйте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оздоблення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пояса.</a:t>
            </a:r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76672"/>
            <a:ext cx="2736304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565" y="66031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endParaRPr lang="uk-UA" sz="3600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gray">
          <a:xfrm>
            <a:off x="3138636" y="1988840"/>
            <a:ext cx="5549900" cy="342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4998" y="1598936"/>
            <a:ext cx="59113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4388" indent="-457200">
              <a:buFont typeface="Arial" panose="020B0604020202020204" pitchFamily="34" charset="0"/>
              <a:buChar char="•"/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я навчилась…</a:t>
            </a:r>
          </a:p>
          <a:p>
            <a:pPr marL="814388" indent="-457200">
              <a:buFont typeface="Arial" panose="020B0604020202020204" pitchFamily="34" charset="0"/>
              <a:buChar char="•"/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я зрозуміла, що…</a:t>
            </a:r>
          </a:p>
          <a:p>
            <a:pPr marL="814388" indent="-457200">
              <a:buFont typeface="Arial" panose="020B0604020202020204" pitchFamily="34" charset="0"/>
              <a:buChar char="•"/>
            </a:pPr>
            <a:r>
              <a:rPr lang="uk-UA" sz="3600" b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тепер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я можу…</a:t>
            </a:r>
          </a:p>
          <a:p>
            <a:pPr marL="814388" indent="-457200">
              <a:buFont typeface="Arial" panose="020B0604020202020204" pitchFamily="34" charset="0"/>
              <a:buChar char="•"/>
            </a:pPr>
            <a:r>
              <a:rPr lang="uk-UA" sz="3600" b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у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мене вийшло…</a:t>
            </a:r>
            <a:endParaRPr lang="uk-UA" sz="36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814388" indent="-457200">
              <a:buFont typeface="Arial" panose="020B0604020202020204" pitchFamily="34" charset="0"/>
              <a:buChar char="•"/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мені захотілось…</a:t>
            </a:r>
          </a:p>
          <a:p>
            <a:pPr marL="814388" indent="-457200">
              <a:buFont typeface="Arial" panose="020B0604020202020204" pitchFamily="34" charset="0"/>
              <a:buChar char="•"/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я спробую…</a:t>
            </a:r>
          </a:p>
          <a:p>
            <a:pPr marL="814388" indent="-457200">
              <a:buFont typeface="Arial" panose="020B0604020202020204" pitchFamily="34" charset="0"/>
              <a:buChar char="•"/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я змогла…</a:t>
            </a:r>
            <a:endParaRPr lang="uk-UA" sz="3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6704" y="4559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Закінчи речення</a:t>
            </a:r>
            <a:endParaRPr lang="uk-UA" b="1" i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49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спідниці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підкреслює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фігуру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довжина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пояса?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зріз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спідниці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оброблений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без пояса?</a:t>
            </a:r>
          </a:p>
          <a:p>
            <a:endParaRPr lang="ru-RU" dirty="0"/>
          </a:p>
        </p:txBody>
      </p:sp>
      <p:pic>
        <p:nvPicPr>
          <p:cNvPr id="4" name="Рисунок 3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76672"/>
            <a:ext cx="216024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Способи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обробки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верхнього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зрізу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спідниці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спідниці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пришивним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поясом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обшивкою,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викроєною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формою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краю,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еластичною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тасьмою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image1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89040"/>
            <a:ext cx="7416824" cy="2602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Обробка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верхнього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зрізу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спідниці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пришивним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поясом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Ширина пришивного пояса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різною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обраної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та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виріб</a:t>
            </a:r>
            <a:r>
              <a:rPr lang="ru-RU" dirty="0" smtClean="0"/>
              <a:t>. Пояс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суцільнокроєним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складатися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швом по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згину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пришивного пояса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прокладка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клейової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бязі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флізеліну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перфорованої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поясної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клейової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стрічки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1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284984"/>
            <a:ext cx="7897170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Розкроювання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пояса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Розкроювати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пояс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вздовж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нитки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розтягуванню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Обробка</a:t>
            </a:r>
            <a:r>
              <a:rPr lang="ru-RU" b="1" dirty="0" smtClean="0"/>
              <a:t> </a:t>
            </a:r>
            <a:r>
              <a:rPr lang="ru-RU" b="1" dirty="0" err="1" smtClean="0"/>
              <a:t>верхнього</a:t>
            </a:r>
            <a:r>
              <a:rPr lang="ru-RU" b="1" dirty="0" smtClean="0"/>
              <a:t> </a:t>
            </a:r>
            <a:r>
              <a:rPr lang="ru-RU" b="1" dirty="0" err="1" smtClean="0"/>
              <a:t>зрізу</a:t>
            </a:r>
            <a:r>
              <a:rPr lang="ru-RU" b="1" dirty="0" smtClean="0"/>
              <a:t> </a:t>
            </a:r>
            <a:r>
              <a:rPr lang="ru-RU" b="1" dirty="0" err="1" smtClean="0"/>
              <a:t>спідниці</a:t>
            </a:r>
            <a:r>
              <a:rPr lang="ru-RU" b="1" dirty="0" smtClean="0"/>
              <a:t> поясом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відкритим</a:t>
            </a:r>
            <a:r>
              <a:rPr lang="ru-RU" b="1" dirty="0" smtClean="0"/>
              <a:t> </a:t>
            </a:r>
            <a:r>
              <a:rPr lang="ru-RU" b="1" dirty="0" err="1" smtClean="0"/>
              <a:t>зрізом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1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8027731" cy="25922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332656"/>
            <a:ext cx="4752528" cy="6227792"/>
          </a:xfr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aebb726562c8ca1163faa8bc2aa3fe3983324"/>
</p:tagLst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471</Words>
  <Application>Microsoft Office PowerPoint</Application>
  <PresentationFormat>Экран (4:3)</PresentationFormat>
  <Paragraphs>58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</vt:lpstr>
      <vt:lpstr>МЕТА:</vt:lpstr>
      <vt:lpstr>Слайд 3</vt:lpstr>
      <vt:lpstr>Способи обробки верхнього зрізу спідниці</vt:lpstr>
      <vt:lpstr>Обробка верхнього зрізу спідниці пришивним поясом</vt:lpstr>
      <vt:lpstr>Слайд 6</vt:lpstr>
      <vt:lpstr>Розкроювання пояса</vt:lpstr>
      <vt:lpstr>  Обробка верхнього зрізу спідниці поясом з відкритим зрізом  </vt:lpstr>
      <vt:lpstr>Слайд 9</vt:lpstr>
      <vt:lpstr>Слайд 10</vt:lpstr>
      <vt:lpstr>Обробка верхнього зрізу спідниці із закритим зрізом (для легких тканин з високою обсипальністю)</vt:lpstr>
      <vt:lpstr>Слайд 12</vt:lpstr>
      <vt:lpstr>Слайд 13</vt:lpstr>
      <vt:lpstr>Обробка верхнього зрізу спідниці підкрійною обшивкою</vt:lpstr>
      <vt:lpstr>   Етапи виготовлення викрійки підкрійної обшивки спідниці  </vt:lpstr>
      <vt:lpstr>Обробка верхнього зрізу спідниці підкрійною обшивкою</vt:lpstr>
      <vt:lpstr>Слайд 17</vt:lpstr>
      <vt:lpstr>Слайд 18</vt:lpstr>
      <vt:lpstr> Практична робота. Обробка верхнього зрізу спідниці </vt:lpstr>
      <vt:lpstr>Послідовність виконання роботи:</vt:lpstr>
      <vt:lpstr>Контрольні запитання</vt:lpstr>
      <vt:lpstr>Працюй творчо й  самостійно</vt:lpstr>
      <vt:lpstr>  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Желто-синие завихрения</dc:title>
  <dc:creator>obstinate</dc:creator>
  <dc:description>Шаблон презентации с сайта http://presentation-creation.ru/</dc:description>
  <cp:lastModifiedBy>Ольга</cp:lastModifiedBy>
  <cp:revision>67</cp:revision>
  <dcterms:created xsi:type="dcterms:W3CDTF">2017-10-03T08:49:35Z</dcterms:created>
  <dcterms:modified xsi:type="dcterms:W3CDTF">2020-03-31T17:37:46Z</dcterms:modified>
</cp:coreProperties>
</file>