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86" r:id="rId11"/>
    <p:sldId id="287" r:id="rId12"/>
    <p:sldId id="271" r:id="rId13"/>
    <p:sldId id="272" r:id="rId14"/>
    <p:sldId id="269" r:id="rId15"/>
    <p:sldId id="270" r:id="rId16"/>
    <p:sldId id="273" r:id="rId17"/>
    <p:sldId id="274" r:id="rId18"/>
    <p:sldId id="275" r:id="rId19"/>
    <p:sldId id="276" r:id="rId20"/>
    <p:sldId id="288" r:id="rId21"/>
    <p:sldId id="28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000B"/>
    <a:srgbClr val="0041B6"/>
    <a:srgbClr val="F9D600"/>
    <a:srgbClr val="324057"/>
    <a:srgbClr val="007CCE"/>
    <a:srgbClr val="2A1255"/>
    <a:srgbClr val="A58C51"/>
    <a:srgbClr val="213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A086D0-3AF5-41ED-B3EB-9AAA5A9F67B9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FF8F94-6D0B-49A1-AB82-DD2949EB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D941-1EFA-4C91-BA92-501C84B79D8C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5ACA-0B3C-410D-B813-89CBD812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C48A-1006-4EE4-91DF-91D4C693BD51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6CBA-67C0-40C9-9D60-9B3E6610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1862-1C33-4F67-BC74-21BA0F2185AE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DE4E-9F96-417B-9188-47D509AC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C915-DCB8-4F9F-A502-EEFE9BA0BE9F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BC16-D3DD-4FBF-ADDF-4C94E7CD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A78B-DC88-4A3A-8305-17708F148742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4E73-8D02-40B8-86A2-ED8BB7F1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9AA-A711-4ED8-8C51-40E51BC5205A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C04C-E0C2-4374-80EF-D14078A5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A5B5-0BB3-4FC3-A9EC-194483151A1E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2BF2-8C77-428B-880D-51DA72353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A3EA-CF3A-41C8-9C59-0C4CD8C3AA49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78AB-124D-49A9-8465-9B4DACC3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9F3E-3F23-44A6-8E36-02A2B96DB19A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FB90-EDED-4633-A49F-5A461EE4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5704-9F9A-4670-80A7-4419A609E229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FEF6-4E1C-40D9-B326-6910FC33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BA24-79BF-4CDB-8ED9-A85E45E3EC28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F3D0-39EE-4A01-B124-AC446B4E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F66A7-8901-4F2E-98F1-5499A54B6DC7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D597C-2EB1-4CA8-955D-A0D26A54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0"/>
            <a:ext cx="78867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Grp="1"/>
          </p:cNvSpPr>
          <p:nvPr>
            <p:ph type="ctrTitle"/>
          </p:nvPr>
        </p:nvSpPr>
        <p:spPr>
          <a:xfrm>
            <a:off x="704850" y="1770063"/>
            <a:ext cx="7772400" cy="2387600"/>
          </a:xfrm>
        </p:spPr>
        <p:txBody>
          <a:bodyPr/>
          <a:lstStyle/>
          <a:p>
            <a:pPr algn="ctr" eaLnBrk="1" hangingPunct="1"/>
            <a:r>
              <a:rPr lang="ru-RU" sz="7200" b="1" dirty="0" err="1" smtClean="0">
                <a:solidFill>
                  <a:srgbClr val="97000B"/>
                </a:solidFill>
                <a:latin typeface="Arial" charset="0"/>
              </a:rPr>
              <a:t>Звідки</a:t>
            </a:r>
            <a:r>
              <a:rPr lang="ru-RU" sz="7200" b="1" dirty="0" smtClean="0">
                <a:solidFill>
                  <a:srgbClr val="97000B"/>
                </a:solidFill>
                <a:latin typeface="Arial" charset="0"/>
              </a:rPr>
              <a:t> </a:t>
            </a:r>
            <a:r>
              <a:rPr lang="ru-RU" sz="7200" b="1" dirty="0" err="1" smtClean="0">
                <a:solidFill>
                  <a:srgbClr val="97000B"/>
                </a:solidFill>
                <a:latin typeface="Arial" charset="0"/>
              </a:rPr>
              <a:t>прийшли</a:t>
            </a:r>
            <a:r>
              <a:rPr lang="ru-RU" sz="7200" b="1" dirty="0" smtClean="0">
                <a:solidFill>
                  <a:srgbClr val="97000B"/>
                </a:solidFill>
                <a:latin typeface="Arial" charset="0"/>
              </a:rPr>
              <a:t> </a:t>
            </a:r>
            <a:r>
              <a:rPr lang="ru-RU" sz="7200" b="1" dirty="0" err="1" smtClean="0">
                <a:solidFill>
                  <a:srgbClr val="97000B"/>
                </a:solidFill>
                <a:latin typeface="Arial" charset="0"/>
              </a:rPr>
              <a:t>овочі</a:t>
            </a:r>
            <a:r>
              <a:rPr lang="ru-RU" sz="7200" b="1" dirty="0" smtClean="0">
                <a:solidFill>
                  <a:srgbClr val="97000B"/>
                </a:solidFill>
                <a:latin typeface="Brush Script MT" pitchFamily="66" charset="0"/>
              </a:rPr>
              <a:t> </a:t>
            </a:r>
            <a:r>
              <a:rPr lang="ru-RU" sz="7200" b="1" dirty="0" smtClean="0">
                <a:solidFill>
                  <a:srgbClr val="97000B"/>
                </a:solidFill>
                <a:latin typeface="Arial" charset="0"/>
              </a:rPr>
              <a:t>на наш </a:t>
            </a:r>
            <a:r>
              <a:rPr lang="ru-RU" sz="7200" b="1" dirty="0" err="1" smtClean="0">
                <a:solidFill>
                  <a:srgbClr val="97000B"/>
                </a:solidFill>
                <a:latin typeface="Arial" charset="0"/>
              </a:rPr>
              <a:t>стіл</a:t>
            </a:r>
            <a:r>
              <a:rPr lang="ru-RU" sz="7200" b="1" dirty="0" smtClean="0">
                <a:solidFill>
                  <a:srgbClr val="97000B"/>
                </a:solidFill>
                <a:latin typeface="Arial" charset="0"/>
              </a:rPr>
              <a:t/>
            </a:r>
            <a:br>
              <a:rPr lang="ru-RU" sz="7200" b="1" dirty="0" smtClean="0">
                <a:solidFill>
                  <a:srgbClr val="97000B"/>
                </a:solidFill>
                <a:latin typeface="Arial" charset="0"/>
              </a:rPr>
            </a:br>
            <a:endParaRPr lang="ru-RU" sz="7200" b="1" dirty="0" smtClean="0">
              <a:solidFill>
                <a:srgbClr val="97000B"/>
              </a:solidFill>
              <a:latin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52500" y="4249738"/>
            <a:ext cx="6858000" cy="1655762"/>
          </a:xfrm>
        </p:spPr>
        <p:txBody>
          <a:bodyPr/>
          <a:lstStyle/>
          <a:p>
            <a:r>
              <a:rPr lang="uk-UA" dirty="0" smtClean="0"/>
              <a:t>Виконала </a:t>
            </a:r>
            <a:r>
              <a:rPr lang="uk-UA" smtClean="0"/>
              <a:t>: Столяр О.В.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628650" y="203200"/>
            <a:ext cx="7886700" cy="113506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Буряк</a:t>
            </a:r>
            <a:endParaRPr lang="ru-RU" b="1" smtClean="0">
              <a:solidFill>
                <a:srgbClr val="97000B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2246313" y="1465263"/>
            <a:ext cx="4821237" cy="4711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7" name="Picture 5" descr="ÐÐ°ÑÑÐ¸Ð½ÐºÐ¸ Ð¿Ð¾ Ð·Ð°Ð¿ÑÐ¾ÑÑ Ð±ÑÑÑ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1379538"/>
            <a:ext cx="5370513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392113" y="461963"/>
            <a:ext cx="8428037" cy="5981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Дикорослий буряк досі зустрічається в Ірані, на узбережжі Середземного, Чорного і Каспійського морів, а також в Індії та Китаї.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За 2 тисячі років до нашої ери буряк був відомий, але ненависний у Стародавній Персії, де його вважали символом сварок і пліток і в основному використовували як лікарську рослину. Лише за 800 років до нашої ери в гірських районах передньої Азії почали розводити буряк як коренеплідний овоч.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Розводили його і у Стародавній Греції. Символом сварок вважали буряк також стародавні римляни, але це не завадило їм включити його до числа найулюбленіших страв. Вони вживали в їжу не тільки коріння, а й листя.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Римський імператор Тіберій наказав, щоб підкорені Римом давні германці поставляли данину у вигляді буряка, що сприяло широкому поширенню цього овоча на Рейні.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Цибуля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776413" y="1592263"/>
            <a:ext cx="6180137" cy="4152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5" name="Picture 5" descr="ÐÐ°ÑÑÐ¸Ð½ÐºÐ¸ Ð¿Ð¾ Ð·Ð°Ð¿ÑÐ¾ÑÑ ÑÐ¸Ð±Ñ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1562100"/>
            <a:ext cx="6561137" cy="4271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68313" y="334963"/>
            <a:ext cx="8224837" cy="60579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Цибулю з незапам’ятних часів обробляли єгиптяни, у яких вона користувалася загальною любов’ю. У Стародавній Греції цибуля вважалася священною рослиною: цибулина сприймалася як символ будови Всесвіту.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У свята на честь бога Пана – захисника лісів і полів – його скульптурні зображення обсипалися цибулею. Однак імениті городяни у Стародавній Греції вважали непристойним вживати цибулю в їжу через стійкий різкий запах.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Стародавні римляни запозичили цибулю від греків. У Римі її вживали люди всіх звань і статків, щодня з’їдаючи порцію цибулі. Щоб уникнути неприємно запаху цибулю заїдали листям петрушки і волоськими горіхами.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Від римлян цибуля перейшла до давніх германців, які, бажаючи похвалити або возвеличити людину, порівнювали її з цибулею. Квітами цибулі прикрашали безстрашних героїв. В Іспанії та Португалії цибуля досі складає істотний компонент щоденного раціону.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Часник</a:t>
            </a:r>
            <a:endParaRPr lang="ru-RU" b="1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3" name="Picture 5" descr="ÐÐ°ÑÑÐ¸Ð½ÐºÐ¸ Ð¿Ð¾ Ð·Ð°Ð¿ÑÐ¾ÑÑ ÑÐ°ÑÐ½Ð¸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1174750"/>
            <a:ext cx="8013700" cy="53419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392113" y="665163"/>
            <a:ext cx="8351837" cy="58039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Часник, як і цибуля, використовувався ще у Стародавньому Єгипті, про що свідчить напис на піраміді Хеопса: ним годували споруджуючих цю піраміду будівельників. З незапам’ятних часів часник вирощується і в Китаї. У китайській абетці знак, що позначає часник, – один з найдавніших.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У Стародавній Греції часник охоче вирощували, але у повсякденний раціон не включали, адже часниковий запах вважався вкрай неприємним, який ображає почуття богів.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У Стародавньому Римі часник вживали вільні громадяни, зараховані до бідноти. Від римлян часник перейшов у середньовічну Європу. Простий народ, позбавлений повноцінного харчування, бачив у часнику джерело здоров’я.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Квасоля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2271713" y="1465263"/>
            <a:ext cx="4973637" cy="5092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1" name="Picture 5" descr="ÐÐ°ÑÑÐ¸Ð½ÐºÐ¸ Ð¿Ð¾ Ð·Ð°Ð¿ÑÐ¾ÑÑ ÐºÐ²Ð°ÑÐ¾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725" y="1404938"/>
            <a:ext cx="4997450" cy="5159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5613" y="309563"/>
            <a:ext cx="8301037" cy="6019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Перша згадка про квасолю зустрічається в древніх китайських літописах, що відносяться до 2800 року до нашої ери. У ті далекі часи китайці варили квасолю з рисом, як це тепер роблять в Індії, Японії, Кореї та на Філіппінських островах.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Квасоля була відома і древнім римлянам. З неї готували знаменитий у той час косметичний засіб, що замінював римлянам пудру. На їхню думку, воно чудово освіжало шкіру і розгладжувало зморшки.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В Америці індіанці з давніх часів вирощували квасолю і використовували її в їжу. Після відкриття Америки страви з квасолі почали готуватися в Європі.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З Америки прийшли в Європу і декоративні види квасолі, плоди яких цілком їстівні. Декоративну квасолю розводять у садках як красиво квітучу, химерно витку рослину.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641350" y="165100"/>
            <a:ext cx="7886700" cy="117316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Огірки</a:t>
            </a:r>
            <a:endParaRPr lang="ru-RU" sz="7200" smtClean="0">
              <a:solidFill>
                <a:srgbClr val="97000B"/>
              </a:solidFill>
              <a:latin typeface="Broadway" pitchFamily="82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204913" y="1465263"/>
            <a:ext cx="6980237" cy="4711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9" name="Picture 5" descr="ÐÐ°ÑÑÐ¸Ð½ÐºÐ¸ Ð¿Ð¾ Ð·Ð°Ð¿ÑÐ¾ÑÑ Ð¾Ð³ÑÑ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5" y="1328738"/>
            <a:ext cx="7272338" cy="50387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42913" y="550863"/>
            <a:ext cx="8212137" cy="5778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Батьківщиною огірка вважають Індію, де досі зустрічається один з його диких видів. В Індії огірок увійшов у вжиток щонайменше за 3000 років до нашої ери.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Зображення огірка на жертовних столах, які зустрічаються на пам’ятниках древніх єгиптян, доводять, що й вони знали і любили цей овоч. У храмі Дахірель-Барс пофарбовані в зелений колір огірки зображені разом із виноградом. А в Греції за часів Гомера навіть існувало місто Сикион – «місто огірків».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Стародавні римляни увесь рік вирощували огірки в парниках і солили їх у діжках. Уже в далекій давнині огірковий сік зарекомендував себе як незамінний косметичний засіб, що очищає і береже шкіру. Товчене огіркове насіння домішували до пудрі, розтертий огірок застосовували для розгладження зморшок.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Чи не першими з народів, які спілкувалися з Візантією, розводити огірки почали слов’яни. А від них огірок потрапив до німців.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79413" y="411163"/>
            <a:ext cx="8402637" cy="6083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2A1255"/>
                </a:solidFill>
              </a:rPr>
              <a:t>Історія овочів починається на зорі сучасного людства, коли мисливці-збирачі покинули Африку і почали заселяти всю планету.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</a:rPr>
              <a:t>Розводити корисні рослини людина почала дуже давно, ще у кам’яному віці. Спочатку люди збирали те, що давала природа та що можна було вжити в їжу – плоди, листя, насіння.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</a:rPr>
              <a:t>Потім почали зберігати окремі види дерев, чагарників, трав, які давали їм їжу. Потім виникло примітивне землеробство, коли люди почали розкидати насіння корисних рослин і збирати урожай.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</a:rPr>
              <a:t>Мимоволі стародавні землероби ставали і стихійними селекціонерами – адже вони відбирали рослини зі смачними плодами, високою врожайністю та іншими корисними властивостями. Загалом, всі овочеві рослини мають свої багатовікові історії.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552450" y="0"/>
            <a:ext cx="7886700" cy="1338263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rgbClr val="97000B"/>
                </a:solidFill>
                <a:latin typeface="Broadway" pitchFamily="82" charset="0"/>
              </a:rPr>
              <a:t>Кабачки</a:t>
            </a:r>
            <a:endParaRPr lang="ru-RU" sz="3600" b="1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509713" y="1465263"/>
            <a:ext cx="6167437" cy="4711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7" name="Picture 5" descr="ÐÐ°ÑÑÐ¸Ð½ÐºÐ¸ Ð¿Ð¾ Ð·Ð°Ð¿ÑÐ¾ÑÑ ÐºÐ°Ð±Ð°Ñ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763" y="1417638"/>
            <a:ext cx="6319837" cy="53959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646113" y="309563"/>
            <a:ext cx="7869237" cy="5867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Кабачок походить з північної Мексики (Оахакська долина), де спочатку в їжу вживалися тільки його насіння.</a:t>
            </a:r>
          </a:p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В Європу кабачок потрапив у XVI столітті разом з іншими «дивинами» з Нового Світу. Спочатку кабачки вирощувалися у ботанічних садах.</a:t>
            </a:r>
          </a:p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У XVIII столітті італійці першими стали використовувати недозрілі кабачки в їжу.</a:t>
            </a:r>
          </a:p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А тепер його широко застосовують у своїй кухні багато народів. Наприклад, кабачок часто зустрічається в середземноморській кухні. А жителі Провансу люблять фаршировані квіти кабачків.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628650" y="203200"/>
            <a:ext cx="7886700" cy="1135063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Червоний перець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395413" y="1465263"/>
            <a:ext cx="6700837" cy="49911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292225"/>
            <a:ext cx="6940550" cy="5210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646113" y="500063"/>
            <a:ext cx="7869237" cy="56769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Батьківщиною червоного перцю прийнято вважати тропічну частину Америки. У Перу в древніх похованнях виявлені плоди цієї рослини. Можливо, індіанці шанували перець як священну рослину.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Досі в зоні тропічних лісів Південної Америки червоний (чилійський) перець росте у дикому вигляді.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Першим європейцем, який познайомився з пекучим перцем, був Колумб. Судячи із записів, які він зробив у своєму щоденнику, відбулося це 15 січня 1493 року на Гаїті, де він покуштував пекучого соусу з місцевих плодів.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Перець був привезений Колумбом в Іспанію разом з квасолею, тютюном та іншими екзотичними овочами. Спочатку його вирощували як лікарську рослину, але незабаром оригінальний екзотичний овоч потрапив на кухню і став вживатися як пряність.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Капуста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52513" y="1465263"/>
            <a:ext cx="7208837" cy="4711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1262063"/>
            <a:ext cx="7343775" cy="54165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646113" y="449263"/>
            <a:ext cx="8110537" cy="581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Качанна капуста – одна з найдавніших овочевих культур, що вирощуються у Середземномор’ї і Південній Європі більше 4,5 тисяч років.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По одному з переказів, громовержець Юпітер, працюючи над роз’ясненням двох суперечливих висловів оракула, від страшного перенапруження обливався потом. Кілька великих крапель скотилися із чола батька богів на землю. Ось із цих крапель і виросла капуста.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Селяни Стародавнього Риму особливо любили капусту з солониною і бобами. А давньогрецький природодослідник і філософ, один з перших ботаніків давнини Теофраст в знаменитій праці «Дослідження про рослини» досить докладно описав три сорти капусти, які в ті далекі часи обробляли афіняни.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Стародавні греки і римляни взагалі надавали капусті величезного значення, вважаючи її ліками, що лікують практично всі хвороби. А в середні віки інтерес до капусти в Європі тільки зріс: знаменитий учений, філософ і лікар Ібн Сіна (Авіценна) відвів капусті досить багато місця в своїй енциклопедії теоретичної і клінічної медицини «Канон лікарської науки».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Редька і редис</a:t>
            </a:r>
            <a:endParaRPr lang="ru-RU" b="1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1" name="Picture 5" descr="ÐÐ°ÑÑÐ¸Ð½ÐºÐ¸ Ð¿Ð¾ Ð·Ð°Ð¿ÑÐ¾ÑÑ ÑÐµÐ´Ñ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1201738"/>
            <a:ext cx="8001000" cy="53435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42913" y="919163"/>
            <a:ext cx="8262937" cy="54356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Батьківщиною редьки вважають Єгипет і Китай. Про культивуванні редьки в Стародавньому Єгипті говорять написи на піраміді Хеопса. З насіння редьки в Єгипті готувалося широко поширене в стародавньому світі рослинне масло, яке також виробляли і стародавні китайці.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З Єгипту редька потрапила до Стародавньої Греції і, таким чином, до Європи. У дні свят, присвячених Аполлону, греки приносили в дар до його вівтаря зображення трьох головних, за їхніми поняттями, коренеплодів – редьки, буряка і моркви.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Редиска – найближча родичка редьки, але походить з пізнішого періоду. Вважається, що редиска з’явилася у Середньовіччі в результаті селекції редьки.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Шпинат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91" name="Picture 7" descr="ÐÐ°ÑÑÐ¸Ð½ÐºÐ¸ Ð¿Ð¾ Ð·Ð°Ð¿ÑÐ¾ÑÑ ÑÐ¿Ð¸Ð½Ð°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189038"/>
            <a:ext cx="8124825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646113" y="360363"/>
            <a:ext cx="7869237" cy="581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У дикому вигляді шпинат росте в Передній Азії. Його культивування почалося, як прийнято вважати, в Персії. Великим шовковим шляхом він був привезений до Китаю, де в середині VII століття отримав ім’я «перського овоча».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У середземноморському регіоні перші відомості про вирощування шпинату виявляються в трьох арабських творах XI століття. Шпинат був одним з найпопулярніших овочів арабського світу, якому присвячували спеціальні трактати.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Жителям християнської Європи (спочатку Сицилії та Іспанії) цей овоч став відомий не пізніше XIII століття. В середні віки вирощувалась форма шпинату з загостреним насінням, до нашого часу вона практично забута. В Італії XV століття цей овоч розглядався як весняна зелень, прекрасно підходить для вживання під час Великого посту.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2A1255"/>
                </a:solidFill>
                <a:latin typeface="Arial" charset="0"/>
              </a:rPr>
              <a:t>При французькому королівському дворі моду на вживання шпинату ввела італійка Катерина Медічі. Вона вимагала, щоб шпинат подавали до столу під час кожного прийому їжі. Саме в середині XVI століття в Європі набув поширення шпинат сучасного типу – без гіркоти, з широким листям і круглим насінням.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88913" y="868363"/>
            <a:ext cx="8770937" cy="5740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5" descr="00-702x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876300"/>
            <a:ext cx="86995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Картопля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46113" y="1465263"/>
            <a:ext cx="7869237" cy="5003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3" name="Picture 5" descr="ÐÐ°ÑÑÐ¸Ð½ÐºÐ¸ Ð¿Ð¾ Ð·Ð°Ð¿ÑÐ¾ÑÑ ÐºÐ°ÑÑÐ¾Ð¿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230313"/>
            <a:ext cx="8247063" cy="5387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79413" y="347663"/>
            <a:ext cx="8504237" cy="6172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Картопля з’явився в Європі порівняно недавно – в 1565 році. Її привезли із Південної Америки іспанські моряки.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Довгий був шлях цієї культури до нашого стілу. Спочатку її вирощували у садах як декоративну рослину, потім варили варення з зелених ягід і лише потім почали вживати в їжу бульби. Але і в 1800 році в Європі картопля була ще такою рідкістю, що її дарували один одному на свята.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Перша спроба поширення нової культури була невдалою. Селяни не знали здатності картоплі утворювати бульби і використовували в їжу насіннєві ягоди, що приводило до масових отруєнь. Тому навіть в 1830-1840-х роках траплялися «картопляні бунти» – селян насильно змушували садити картоплю, яку ті називали «чортовим яблуком».</a:t>
            </a:r>
          </a:p>
          <a:p>
            <a:pPr eaLnBrk="1" hangingPunct="1"/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Поступово картопля завойовувала нові площі, і тепер її вирощують навіть за Полярним колом!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10966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Помідори</a:t>
            </a:r>
            <a:endParaRPr lang="ru-RU" sz="3600" b="1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928813" y="1770063"/>
            <a:ext cx="5888037" cy="4406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1292225"/>
            <a:ext cx="6278562" cy="53609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28613" y="360363"/>
            <a:ext cx="8529637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Батьківщина помідорів – та ж Південна Америка. Дикі форми цієї рослини досі зустрічаються в Перу, на Канарських і Філіппінських островах.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Вважається, що помідори в Європу були завезені іспанцями у середині XVI століття. Довгий час в європейських країнах помідори вважалися декоративною рослиною. У Німеччині горщиками з помідорами прикрашали кімнати, у Франції – альтанки, в Англії і Росії їх вирощували в оранжереях серед рідкісних квітів.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До початку XIX століття помідори в Європі вважалися неїстівними. В Америці помідори вважалися смертельно отруйними. Відомий випадок, коли помідорами хотіли отруїти генерала Джорджа Вашингтона, який після «отруєння» прожив ще багато років і став першим президентом США.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2A1255"/>
                </a:solidFill>
                <a:latin typeface="Arial" charset="0"/>
              </a:rPr>
              <a:t>Але до середини XIX століття помідор став популярним і широко поширеним овочем.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92150" y="215900"/>
            <a:ext cx="7886700" cy="133826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97000B"/>
                </a:solidFill>
                <a:latin typeface="Broadway" pitchFamily="82" charset="0"/>
              </a:rPr>
              <a:t>Морква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039813" y="1465263"/>
            <a:ext cx="7018337" cy="52197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9" name="Picture 5" descr="ÐÐ°ÑÑÐ¸Ð½ÐºÐ¸ Ð¿Ð¾ Ð·Ð°Ð¿ÑÐ¾ÑÑ Ð¼Ð¾ÑÐº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1422400"/>
            <a:ext cx="7246937" cy="5435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15913" y="423863"/>
            <a:ext cx="8415337" cy="601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Морква – найдавніший коренеплід, який людство використовує вже 4 тисячі років. Морква була відома древнім грекам і древнім римлянам.</a:t>
            </a:r>
          </a:p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Культивування моркви тривало і в середні віки. Вона була почесною стравою при дворі імператора Карла Великого. Але аж до XVI століття вважалася делікатесом.</a:t>
            </a:r>
          </a:p>
          <a:p>
            <a:pPr eaLnBrk="1" hangingPunct="1"/>
            <a:r>
              <a:rPr lang="ru-RU" smtClean="0">
                <a:solidFill>
                  <a:srgbClr val="2A1255"/>
                </a:solidFill>
                <a:latin typeface="Arial" charset="0"/>
              </a:rPr>
              <a:t>Лише в XVII столітті європейці почали розводити моркву повсюди, і тоді ж був виведений один з кращих її сортів – каротель. Тоді ж з’явилися соуси з моркви, які дсі вважаються делікатесними у німців і французів.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1808</Words>
  <Application>Microsoft Office PowerPoint</Application>
  <PresentationFormat>Экран (4:3)</PresentationFormat>
  <Paragraphs>68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Звідки прийшли овочі на наш стіл </vt:lpstr>
      <vt:lpstr>Слайд 2</vt:lpstr>
      <vt:lpstr>Слайд 3</vt:lpstr>
      <vt:lpstr>Картопля</vt:lpstr>
      <vt:lpstr>Слайд 5</vt:lpstr>
      <vt:lpstr>Помідори</vt:lpstr>
      <vt:lpstr>Слайд 7</vt:lpstr>
      <vt:lpstr>Морква</vt:lpstr>
      <vt:lpstr>Слайд 9</vt:lpstr>
      <vt:lpstr>Буряк</vt:lpstr>
      <vt:lpstr>Слайд 11</vt:lpstr>
      <vt:lpstr>Цибуля</vt:lpstr>
      <vt:lpstr>Слайд 13</vt:lpstr>
      <vt:lpstr>Часник</vt:lpstr>
      <vt:lpstr>Слайд 15</vt:lpstr>
      <vt:lpstr>Квасоля</vt:lpstr>
      <vt:lpstr>Слайд 17</vt:lpstr>
      <vt:lpstr>Огірки</vt:lpstr>
      <vt:lpstr>Слайд 19</vt:lpstr>
      <vt:lpstr>Кабачки</vt:lpstr>
      <vt:lpstr>Слайд 21</vt:lpstr>
      <vt:lpstr>Червоний перець</vt:lpstr>
      <vt:lpstr>Слайд 23</vt:lpstr>
      <vt:lpstr>Капуста</vt:lpstr>
      <vt:lpstr>Слайд 25</vt:lpstr>
      <vt:lpstr>Редька і редис</vt:lpstr>
      <vt:lpstr>Слайд 27</vt:lpstr>
      <vt:lpstr>Шпинат</vt:lpstr>
      <vt:lpstr>Слайд 29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RePack by SPecialiST</cp:lastModifiedBy>
  <cp:revision>82</cp:revision>
  <dcterms:created xsi:type="dcterms:W3CDTF">2016-11-18T14:12:19Z</dcterms:created>
  <dcterms:modified xsi:type="dcterms:W3CDTF">2020-04-28T08:05:32Z</dcterms:modified>
</cp:coreProperties>
</file>