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62" r:id="rId4"/>
    <p:sldId id="286" r:id="rId5"/>
    <p:sldId id="261" r:id="rId6"/>
    <p:sldId id="263" r:id="rId7"/>
    <p:sldId id="265" r:id="rId8"/>
    <p:sldId id="258" r:id="rId9"/>
    <p:sldId id="259" r:id="rId10"/>
    <p:sldId id="260" r:id="rId11"/>
    <p:sldId id="257" r:id="rId12"/>
    <p:sldId id="264" r:id="rId13"/>
    <p:sldId id="266" r:id="rId14"/>
    <p:sldId id="296" r:id="rId15"/>
    <p:sldId id="298" r:id="rId16"/>
    <p:sldId id="287" r:id="rId17"/>
    <p:sldId id="267" r:id="rId18"/>
    <p:sldId id="274" r:id="rId19"/>
    <p:sldId id="275" r:id="rId20"/>
    <p:sldId id="276" r:id="rId21"/>
    <p:sldId id="277" r:id="rId22"/>
    <p:sldId id="269" r:id="rId23"/>
    <p:sldId id="278" r:id="rId24"/>
    <p:sldId id="279" r:id="rId25"/>
    <p:sldId id="280" r:id="rId26"/>
    <p:sldId id="281" r:id="rId27"/>
    <p:sldId id="271" r:id="rId28"/>
    <p:sldId id="282" r:id="rId29"/>
    <p:sldId id="283" r:id="rId30"/>
    <p:sldId id="284" r:id="rId31"/>
    <p:sldId id="268" r:id="rId32"/>
    <p:sldId id="270" r:id="rId33"/>
    <p:sldId id="285" r:id="rId34"/>
    <p:sldId id="294" r:id="rId35"/>
    <p:sldId id="289" r:id="rId36"/>
    <p:sldId id="288" r:id="rId37"/>
    <p:sldId id="290" r:id="rId38"/>
    <p:sldId id="272" r:id="rId39"/>
    <p:sldId id="291" r:id="rId40"/>
    <p:sldId id="299" r:id="rId41"/>
    <p:sldId id="292" r:id="rId42"/>
    <p:sldId id="293" r:id="rId43"/>
    <p:sldId id="297" r:id="rId4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ru-RU"/>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ru-RU"/>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ru-RU"/>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ru-RU"/>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ru-RU"/>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ru-RU"/>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ru-RU"/>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ru-RU"/>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ru-RU"/>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ru-RU"/>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ru-RU"/>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ru-RU"/>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ru-RU"/>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ru-RU"/>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ru-RU"/>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ru-RU"/>
              <a:t>Образец заголовка</a:t>
            </a:r>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ru-RU"/>
              <a:t>Образец подзаголовка</a:t>
            </a:r>
          </a:p>
        </p:txBody>
      </p:sp>
      <p:sp>
        <p:nvSpPr>
          <p:cNvPr id="24" name="Rectangle 24"/>
          <p:cNvSpPr>
            <a:spLocks noGrp="1" noChangeArrowheads="1"/>
          </p:cNvSpPr>
          <p:nvPr>
            <p:ph type="dt" sz="quarter" idx="10"/>
          </p:nvPr>
        </p:nvSpPr>
        <p:spPr/>
        <p:txBody>
          <a:bodyPr/>
          <a:lstStyle>
            <a:lvl1pPr>
              <a:defRPr/>
            </a:lvl1pPr>
          </a:lstStyle>
          <a:p>
            <a:pPr>
              <a:defRPr/>
            </a:pPr>
            <a:endParaRPr lang="ru-RU"/>
          </a:p>
        </p:txBody>
      </p:sp>
      <p:sp>
        <p:nvSpPr>
          <p:cNvPr id="25" name="Rectangle 25"/>
          <p:cNvSpPr>
            <a:spLocks noGrp="1" noChangeArrowheads="1"/>
          </p:cNvSpPr>
          <p:nvPr>
            <p:ph type="sldNum" sz="quarter" idx="11"/>
          </p:nvPr>
        </p:nvSpPr>
        <p:spPr/>
        <p:txBody>
          <a:bodyPr/>
          <a:lstStyle>
            <a:lvl1pPr>
              <a:defRPr/>
            </a:lvl1pPr>
          </a:lstStyle>
          <a:p>
            <a:pPr>
              <a:defRPr/>
            </a:pPr>
            <a:fld id="{110DA04D-74DC-4694-92C8-3EDA2927B4B0}" type="slidenum">
              <a:rPr lang="ru-RU"/>
              <a:pPr>
                <a:defRPr/>
              </a:pPr>
              <a:t>‹#›</a:t>
            </a:fld>
            <a:endParaRPr lang="ru-RU"/>
          </a:p>
        </p:txBody>
      </p:sp>
      <p:sp>
        <p:nvSpPr>
          <p:cNvPr id="26" name="Rectangle 26"/>
          <p:cNvSpPr>
            <a:spLocks noGrp="1" noChangeArrowheads="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5FDF19E6-B03B-48A3-8BDD-1BE94788582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E1EA78F3-66FB-469B-98F0-A2C15F9E3C1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24300"/>
            <a:ext cx="8229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DEDA39E2-70A3-4B46-AC54-B51021762526}"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24300"/>
            <a:ext cx="8229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4"/>
          <p:cNvSpPr>
            <a:spLocks noGrp="1" noChangeArrowheads="1"/>
          </p:cNvSpPr>
          <p:nvPr>
            <p:ph type="dt" sz="half" idx="10"/>
          </p:nvPr>
        </p:nvSpPr>
        <p:spPr>
          <a:ln/>
        </p:spPr>
        <p:txBody>
          <a:bodyPr/>
          <a:lstStyle>
            <a:lvl1pPr>
              <a:defRPr/>
            </a:lvl1pPr>
          </a:lstStyle>
          <a:p>
            <a:pPr>
              <a:defRPr/>
            </a:pPr>
            <a:endParaRPr lang="ru-RU"/>
          </a:p>
        </p:txBody>
      </p:sp>
      <p:sp>
        <p:nvSpPr>
          <p:cNvPr id="7" name="Rectangle 25"/>
          <p:cNvSpPr>
            <a:spLocks noGrp="1" noChangeArrowheads="1"/>
          </p:cNvSpPr>
          <p:nvPr>
            <p:ph type="ftr" sz="quarter" idx="11"/>
          </p:nvPr>
        </p:nvSpPr>
        <p:spPr>
          <a:ln/>
        </p:spPr>
        <p:txBody>
          <a:bodyPr/>
          <a:lstStyle>
            <a:lvl1pPr>
              <a:defRPr/>
            </a:lvl1pPr>
          </a:lstStyle>
          <a:p>
            <a:pPr>
              <a:defRPr/>
            </a:pPr>
            <a:endParaRPr lang="ru-RU"/>
          </a:p>
        </p:txBody>
      </p:sp>
      <p:sp>
        <p:nvSpPr>
          <p:cNvPr id="8" name="Rectangle 26"/>
          <p:cNvSpPr>
            <a:spLocks noGrp="1" noChangeArrowheads="1"/>
          </p:cNvSpPr>
          <p:nvPr>
            <p:ph type="sldNum" sz="quarter" idx="12"/>
          </p:nvPr>
        </p:nvSpPr>
        <p:spPr>
          <a:ln/>
        </p:spPr>
        <p:txBody>
          <a:bodyPr/>
          <a:lstStyle>
            <a:lvl1pPr>
              <a:defRPr/>
            </a:lvl1pPr>
          </a:lstStyle>
          <a:p>
            <a:pPr>
              <a:defRPr/>
            </a:pPr>
            <a:fld id="{B36D48E7-B010-4B32-823C-529F5E906F65}"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607E10F9-1CC6-4441-AE9A-80A3B72FFC63}"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28600"/>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4"/>
          <p:cNvSpPr>
            <a:spLocks noGrp="1" noChangeArrowheads="1"/>
          </p:cNvSpPr>
          <p:nvPr>
            <p:ph type="dt" sz="half" idx="10"/>
          </p:nvPr>
        </p:nvSpPr>
        <p:spPr>
          <a:ln/>
        </p:spPr>
        <p:txBody>
          <a:bodyPr/>
          <a:lstStyle>
            <a:lvl1pPr>
              <a:defRPr/>
            </a:lvl1pPr>
          </a:lstStyle>
          <a:p>
            <a:pPr>
              <a:defRPr/>
            </a:pPr>
            <a:endParaRPr lang="ru-RU"/>
          </a:p>
        </p:txBody>
      </p:sp>
      <p:sp>
        <p:nvSpPr>
          <p:cNvPr id="8" name="Rectangle 25"/>
          <p:cNvSpPr>
            <a:spLocks noGrp="1" noChangeArrowheads="1"/>
          </p:cNvSpPr>
          <p:nvPr>
            <p:ph type="ftr" sz="quarter" idx="11"/>
          </p:nvPr>
        </p:nvSpPr>
        <p:spPr>
          <a:ln/>
        </p:spPr>
        <p:txBody>
          <a:bodyPr/>
          <a:lstStyle>
            <a:lvl1pPr>
              <a:defRPr/>
            </a:lvl1pPr>
          </a:lstStyle>
          <a:p>
            <a:pPr>
              <a:defRPr/>
            </a:pPr>
            <a:endParaRPr lang="ru-RU"/>
          </a:p>
        </p:txBody>
      </p:sp>
      <p:sp>
        <p:nvSpPr>
          <p:cNvPr id="9" name="Rectangle 26"/>
          <p:cNvSpPr>
            <a:spLocks noGrp="1" noChangeArrowheads="1"/>
          </p:cNvSpPr>
          <p:nvPr>
            <p:ph type="sldNum" sz="quarter" idx="12"/>
          </p:nvPr>
        </p:nvSpPr>
        <p:spPr>
          <a:ln/>
        </p:spPr>
        <p:txBody>
          <a:bodyPr/>
          <a:lstStyle>
            <a:lvl1pPr>
              <a:defRPr/>
            </a:lvl1pPr>
          </a:lstStyle>
          <a:p>
            <a:pPr>
              <a:defRPr/>
            </a:pPr>
            <a:fld id="{08E4117D-700C-49A3-8427-32719B3D6E99}"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24300"/>
            <a:ext cx="8229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C24CEB57-3F3A-4149-83D3-4DE5E7AB93B4}"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4"/>
          <p:cNvSpPr>
            <a:spLocks noGrp="1" noChangeArrowheads="1"/>
          </p:cNvSpPr>
          <p:nvPr>
            <p:ph type="dt" sz="half" idx="10"/>
          </p:nvPr>
        </p:nvSpPr>
        <p:spPr>
          <a:ln/>
        </p:spPr>
        <p:txBody>
          <a:bodyPr/>
          <a:lstStyle>
            <a:lvl1pPr>
              <a:defRPr/>
            </a:lvl1pPr>
          </a:lstStyle>
          <a:p>
            <a:pPr>
              <a:defRPr/>
            </a:pPr>
            <a:endParaRPr lang="ru-RU"/>
          </a:p>
        </p:txBody>
      </p:sp>
      <p:sp>
        <p:nvSpPr>
          <p:cNvPr id="7" name="Rectangle 25"/>
          <p:cNvSpPr>
            <a:spLocks noGrp="1" noChangeArrowheads="1"/>
          </p:cNvSpPr>
          <p:nvPr>
            <p:ph type="ftr" sz="quarter" idx="11"/>
          </p:nvPr>
        </p:nvSpPr>
        <p:spPr>
          <a:ln/>
        </p:spPr>
        <p:txBody>
          <a:bodyPr/>
          <a:lstStyle>
            <a:lvl1pPr>
              <a:defRPr/>
            </a:lvl1pPr>
          </a:lstStyle>
          <a:p>
            <a:pPr>
              <a:defRPr/>
            </a:pPr>
            <a:endParaRPr lang="ru-RU"/>
          </a:p>
        </p:txBody>
      </p:sp>
      <p:sp>
        <p:nvSpPr>
          <p:cNvPr id="8" name="Rectangle 26"/>
          <p:cNvSpPr>
            <a:spLocks noGrp="1" noChangeArrowheads="1"/>
          </p:cNvSpPr>
          <p:nvPr>
            <p:ph type="sldNum" sz="quarter" idx="12"/>
          </p:nvPr>
        </p:nvSpPr>
        <p:spPr>
          <a:ln/>
        </p:spPr>
        <p:txBody>
          <a:bodyPr/>
          <a:lstStyle>
            <a:lvl1pPr>
              <a:defRPr/>
            </a:lvl1pPr>
          </a:lstStyle>
          <a:p>
            <a:pPr>
              <a:defRPr/>
            </a:pPr>
            <a:fld id="{C3425A8D-C281-4FD2-ACAE-513912F7CA3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9872197A-D6EE-4CE2-ACB3-A5A99D11505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409F6AB3-B231-41BE-BFCF-11E1BF838EA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6D89DAB3-A3C9-47C1-A559-001DC5526C3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4"/>
          <p:cNvSpPr>
            <a:spLocks noGrp="1" noChangeArrowheads="1"/>
          </p:cNvSpPr>
          <p:nvPr>
            <p:ph type="dt" sz="half" idx="10"/>
          </p:nvPr>
        </p:nvSpPr>
        <p:spPr>
          <a:ln/>
        </p:spPr>
        <p:txBody>
          <a:bodyPr/>
          <a:lstStyle>
            <a:lvl1pPr>
              <a:defRPr/>
            </a:lvl1pPr>
          </a:lstStyle>
          <a:p>
            <a:pPr>
              <a:defRPr/>
            </a:pPr>
            <a:endParaRPr lang="ru-RU"/>
          </a:p>
        </p:txBody>
      </p:sp>
      <p:sp>
        <p:nvSpPr>
          <p:cNvPr id="8" name="Rectangle 25"/>
          <p:cNvSpPr>
            <a:spLocks noGrp="1" noChangeArrowheads="1"/>
          </p:cNvSpPr>
          <p:nvPr>
            <p:ph type="ftr" sz="quarter" idx="11"/>
          </p:nvPr>
        </p:nvSpPr>
        <p:spPr>
          <a:ln/>
        </p:spPr>
        <p:txBody>
          <a:bodyPr/>
          <a:lstStyle>
            <a:lvl1pPr>
              <a:defRPr/>
            </a:lvl1pPr>
          </a:lstStyle>
          <a:p>
            <a:pPr>
              <a:defRPr/>
            </a:pPr>
            <a:endParaRPr lang="ru-RU"/>
          </a:p>
        </p:txBody>
      </p:sp>
      <p:sp>
        <p:nvSpPr>
          <p:cNvPr id="9" name="Rectangle 26"/>
          <p:cNvSpPr>
            <a:spLocks noGrp="1" noChangeArrowheads="1"/>
          </p:cNvSpPr>
          <p:nvPr>
            <p:ph type="sldNum" sz="quarter" idx="12"/>
          </p:nvPr>
        </p:nvSpPr>
        <p:spPr>
          <a:ln/>
        </p:spPr>
        <p:txBody>
          <a:bodyPr/>
          <a:lstStyle>
            <a:lvl1pPr>
              <a:defRPr/>
            </a:lvl1pPr>
          </a:lstStyle>
          <a:p>
            <a:pPr>
              <a:defRPr/>
            </a:pPr>
            <a:fld id="{47457EEE-9B8A-4E5C-9C12-A2A63C52BFF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4"/>
          <p:cNvSpPr>
            <a:spLocks noGrp="1" noChangeArrowheads="1"/>
          </p:cNvSpPr>
          <p:nvPr>
            <p:ph type="dt" sz="half" idx="10"/>
          </p:nvPr>
        </p:nvSpPr>
        <p:spPr>
          <a:ln/>
        </p:spPr>
        <p:txBody>
          <a:bodyPr/>
          <a:lstStyle>
            <a:lvl1pPr>
              <a:defRPr/>
            </a:lvl1pPr>
          </a:lstStyle>
          <a:p>
            <a:pPr>
              <a:defRPr/>
            </a:pPr>
            <a:endParaRPr lang="ru-RU"/>
          </a:p>
        </p:txBody>
      </p:sp>
      <p:sp>
        <p:nvSpPr>
          <p:cNvPr id="4" name="Rectangle 25"/>
          <p:cNvSpPr>
            <a:spLocks noGrp="1" noChangeArrowheads="1"/>
          </p:cNvSpPr>
          <p:nvPr>
            <p:ph type="ftr" sz="quarter" idx="11"/>
          </p:nvPr>
        </p:nvSpPr>
        <p:spPr>
          <a:ln/>
        </p:spPr>
        <p:txBody>
          <a:bodyPr/>
          <a:lstStyle>
            <a:lvl1pPr>
              <a:defRPr/>
            </a:lvl1pPr>
          </a:lstStyle>
          <a:p>
            <a:pPr>
              <a:defRPr/>
            </a:pPr>
            <a:endParaRPr lang="ru-RU"/>
          </a:p>
        </p:txBody>
      </p:sp>
      <p:sp>
        <p:nvSpPr>
          <p:cNvPr id="5" name="Rectangle 26"/>
          <p:cNvSpPr>
            <a:spLocks noGrp="1" noChangeArrowheads="1"/>
          </p:cNvSpPr>
          <p:nvPr>
            <p:ph type="sldNum" sz="quarter" idx="12"/>
          </p:nvPr>
        </p:nvSpPr>
        <p:spPr>
          <a:ln/>
        </p:spPr>
        <p:txBody>
          <a:bodyPr/>
          <a:lstStyle>
            <a:lvl1pPr>
              <a:defRPr/>
            </a:lvl1pPr>
          </a:lstStyle>
          <a:p>
            <a:pPr>
              <a:defRPr/>
            </a:pPr>
            <a:fld id="{EEEAC635-E0D2-4866-B26D-23012B4120B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ru-RU"/>
          </a:p>
        </p:txBody>
      </p:sp>
      <p:sp>
        <p:nvSpPr>
          <p:cNvPr id="3" name="Rectangle 25"/>
          <p:cNvSpPr>
            <a:spLocks noGrp="1" noChangeArrowheads="1"/>
          </p:cNvSpPr>
          <p:nvPr>
            <p:ph type="ftr" sz="quarter" idx="11"/>
          </p:nvPr>
        </p:nvSpPr>
        <p:spPr>
          <a:ln/>
        </p:spPr>
        <p:txBody>
          <a:bodyPr/>
          <a:lstStyle>
            <a:lvl1pPr>
              <a:defRPr/>
            </a:lvl1pPr>
          </a:lstStyle>
          <a:p>
            <a:pPr>
              <a:defRPr/>
            </a:pPr>
            <a:endParaRPr lang="ru-RU"/>
          </a:p>
        </p:txBody>
      </p:sp>
      <p:sp>
        <p:nvSpPr>
          <p:cNvPr id="4" name="Rectangle 26"/>
          <p:cNvSpPr>
            <a:spLocks noGrp="1" noChangeArrowheads="1"/>
          </p:cNvSpPr>
          <p:nvPr>
            <p:ph type="sldNum" sz="quarter" idx="12"/>
          </p:nvPr>
        </p:nvSpPr>
        <p:spPr>
          <a:ln/>
        </p:spPr>
        <p:txBody>
          <a:bodyPr/>
          <a:lstStyle>
            <a:lvl1pPr>
              <a:defRPr/>
            </a:lvl1pPr>
          </a:lstStyle>
          <a:p>
            <a:pPr>
              <a:defRPr/>
            </a:pPr>
            <a:fld id="{35C8552A-02EE-45C1-AC7E-4DE5FC8F7E2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ECD48375-6244-43C5-94A4-AC549335A9E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CCD1CFD6-B4ED-4F67-B3ED-D89DCFEDC68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4"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sp>
          <p:nvSpPr>
            <p:cNvPr id="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ru-RU"/>
            </a:p>
          </p:txBody>
        </p:sp>
      </p:grpSp>
      <p:sp>
        <p:nvSpPr>
          <p:cNvPr id="1027"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ru-RU"/>
          </a:p>
        </p:txBody>
      </p:sp>
      <p:grpSp>
        <p:nvGrpSpPr>
          <p:cNvPr id="1028" name="Group 6"/>
          <p:cNvGrpSpPr>
            <a:grpSpLocks/>
          </p:cNvGrpSpPr>
          <p:nvPr/>
        </p:nvGrpSpPr>
        <p:grpSpPr bwMode="auto">
          <a:xfrm>
            <a:off x="0" y="6019800"/>
            <a:ext cx="7848600" cy="857250"/>
            <a:chOff x="0" y="3792"/>
            <a:chExt cx="4944" cy="540"/>
          </a:xfrm>
        </p:grpSpPr>
        <p:sp>
          <p:nvSpPr>
            <p:cNvPr id="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ru-RU"/>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ru-RU"/>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ru-RU"/>
              </a:p>
            </p:txBody>
          </p:sp>
          <p:sp>
            <p:nvSpPr>
              <p:cNvPr id="5"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ru-RU"/>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ru-RU"/>
              </a:p>
            </p:txBody>
          </p:sp>
          <p:sp>
            <p:nvSpPr>
              <p:cNvPr id="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ru-RU"/>
              </a:p>
            </p:txBody>
          </p:sp>
        </p:grpSp>
        <p:sp>
          <p:nvSpPr>
            <p:cNvPr id="7"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ru-RU"/>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ru-RU"/>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ru-RU"/>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ru-RU"/>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ru-RU"/>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ru-RU"/>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ru-RU"/>
            </a:p>
          </p:txBody>
        </p:sp>
      </p:grpSp>
      <p:sp>
        <p:nvSpPr>
          <p:cNvPr id="104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4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ru-RU"/>
          </a:p>
        </p:txBody>
      </p:sp>
      <p:sp>
        <p:nvSpPr>
          <p:cNvPr id="104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ru-RU"/>
          </a:p>
        </p:txBody>
      </p:sp>
      <p:sp>
        <p:nvSpPr>
          <p:cNvPr id="105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CCEDEF9E-225D-424E-9FDF-9AF30FC2A38B}"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719"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gif"/></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5.xml"/><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5.xml"/><Relationship Id="rId5" Type="http://schemas.openxmlformats.org/officeDocument/2006/relationships/image" Target="../media/image52.jpe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3.xml"/><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5.xml"/><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13.xml"/><Relationship Id="rId5" Type="http://schemas.openxmlformats.org/officeDocument/2006/relationships/image" Target="../media/image78.jpeg"/><Relationship Id="rId4" Type="http://schemas.openxmlformats.org/officeDocument/2006/relationships/image" Target="../media/image77.jpeg"/></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17.xml"/><Relationship Id="rId4" Type="http://schemas.openxmlformats.org/officeDocument/2006/relationships/image" Target="../media/image81.jpeg"/></Relationships>
</file>

<file path=ppt/slides/_rels/slide4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5.xml"/><Relationship Id="rId5" Type="http://schemas.openxmlformats.org/officeDocument/2006/relationships/image" Target="../media/image85.jpeg"/><Relationship Id="rId4" Type="http://schemas.openxmlformats.org/officeDocument/2006/relationships/image" Target="../media/image8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236"/>
          <p:cNvPicPr>
            <a:picLocks noChangeAspect="1" noChangeArrowheads="1" noCrop="1"/>
          </p:cNvPicPr>
          <p:nvPr/>
        </p:nvPicPr>
        <p:blipFill>
          <a:blip r:embed="rId2" cstate="print"/>
          <a:srcRect/>
          <a:stretch>
            <a:fillRect/>
          </a:stretch>
        </p:blipFill>
        <p:spPr bwMode="auto">
          <a:xfrm>
            <a:off x="395536" y="2780928"/>
            <a:ext cx="2163762" cy="2665412"/>
          </a:xfrm>
          <a:prstGeom prst="rect">
            <a:avLst/>
          </a:prstGeom>
          <a:noFill/>
          <a:ln w="9525">
            <a:noFill/>
            <a:miter lim="800000"/>
            <a:headEnd/>
            <a:tailEnd/>
          </a:ln>
        </p:spPr>
      </p:pic>
      <p:pic>
        <p:nvPicPr>
          <p:cNvPr id="3076" name="Picture 4" descr="212"/>
          <p:cNvPicPr>
            <a:picLocks noChangeAspect="1" noChangeArrowheads="1" noCrop="1"/>
          </p:cNvPicPr>
          <p:nvPr/>
        </p:nvPicPr>
        <p:blipFill>
          <a:blip r:embed="rId3" cstate="print"/>
          <a:srcRect/>
          <a:stretch>
            <a:fillRect/>
          </a:stretch>
        </p:blipFill>
        <p:spPr bwMode="auto">
          <a:xfrm>
            <a:off x="6856413" y="3284984"/>
            <a:ext cx="2287587" cy="2447925"/>
          </a:xfrm>
          <a:prstGeom prst="rect">
            <a:avLst/>
          </a:prstGeom>
          <a:noFill/>
          <a:ln w="9525">
            <a:noFill/>
            <a:miter lim="800000"/>
            <a:headEnd/>
            <a:tailEnd/>
          </a:ln>
        </p:spPr>
      </p:pic>
      <p:pic>
        <p:nvPicPr>
          <p:cNvPr id="3077" name="Picture 5" descr="166"/>
          <p:cNvPicPr>
            <a:picLocks noChangeAspect="1" noChangeArrowheads="1" noCrop="1"/>
          </p:cNvPicPr>
          <p:nvPr/>
        </p:nvPicPr>
        <p:blipFill>
          <a:blip r:embed="rId4" cstate="print"/>
          <a:srcRect/>
          <a:stretch>
            <a:fillRect/>
          </a:stretch>
        </p:blipFill>
        <p:spPr bwMode="auto">
          <a:xfrm>
            <a:off x="2987824" y="3573016"/>
            <a:ext cx="3132137" cy="1504950"/>
          </a:xfrm>
          <a:prstGeom prst="rect">
            <a:avLst/>
          </a:prstGeom>
          <a:noFill/>
          <a:ln w="9525">
            <a:noFill/>
            <a:miter lim="800000"/>
            <a:headEnd/>
            <a:tailEnd/>
          </a:ln>
        </p:spPr>
      </p:pic>
      <p:sp>
        <p:nvSpPr>
          <p:cNvPr id="3078" name="Rectangle 6"/>
          <p:cNvSpPr>
            <a:spLocks noGrp="1" noChangeArrowheads="1"/>
          </p:cNvSpPr>
          <p:nvPr>
            <p:ph type="subTitle" idx="1"/>
          </p:nvPr>
        </p:nvSpPr>
        <p:spPr>
          <a:xfrm>
            <a:off x="1331640" y="908720"/>
            <a:ext cx="6400800" cy="2328862"/>
          </a:xfrm>
        </p:spPr>
        <p:txBody>
          <a:bodyPr/>
          <a:lstStyle/>
          <a:p>
            <a:pPr eaLnBrk="1" hangingPunct="1">
              <a:defRPr/>
            </a:pPr>
            <a:r>
              <a:rPr lang="uk-UA" dirty="0" smtClean="0"/>
              <a:t>ЗАГАЛЬНА </a:t>
            </a:r>
            <a:r>
              <a:rPr lang="uk-UA" dirty="0" smtClean="0"/>
              <a:t>ХАРАТЕРИСТИКА КЛАСУ ПЛАЗУНИ</a:t>
            </a:r>
            <a:endParaRPr lang="ru-RU" dirty="0" smtClean="0"/>
          </a:p>
        </p:txBody>
      </p:sp>
      <p:sp>
        <p:nvSpPr>
          <p:cNvPr id="2" name="TextBox 1"/>
          <p:cNvSpPr txBox="1"/>
          <p:nvPr/>
        </p:nvSpPr>
        <p:spPr>
          <a:xfrm>
            <a:off x="250824" y="5301208"/>
            <a:ext cx="4249168" cy="400110"/>
          </a:xfrm>
          <a:prstGeom prst="rect">
            <a:avLst/>
          </a:prstGeom>
          <a:noFill/>
        </p:spPr>
        <p:txBody>
          <a:bodyPr wrap="square">
            <a:spAutoFit/>
          </a:bodyPr>
          <a:lstStyle/>
          <a:p>
            <a:pPr>
              <a:defRPr/>
            </a:pPr>
            <a:r>
              <a:rPr lang="uk-UA" sz="2000" b="1" i="1" dirty="0" smtClean="0">
                <a:solidFill>
                  <a:schemeClr val="bg2">
                    <a:lumMod val="75000"/>
                  </a:schemeClr>
                </a:solidFill>
              </a:rPr>
              <a:t>Підготував :  </a:t>
            </a:r>
            <a:r>
              <a:rPr lang="uk-UA" sz="2000" b="1" i="1" dirty="0" err="1" smtClean="0">
                <a:solidFill>
                  <a:schemeClr val="bg2">
                    <a:lumMod val="75000"/>
                  </a:schemeClr>
                </a:solidFill>
              </a:rPr>
              <a:t>Шак</a:t>
            </a:r>
            <a:r>
              <a:rPr lang="uk-UA" sz="2000" b="1" i="1" dirty="0" smtClean="0">
                <a:solidFill>
                  <a:schemeClr val="bg2">
                    <a:lumMod val="75000"/>
                  </a:schemeClr>
                </a:solidFill>
              </a:rPr>
              <a:t>  Д. В.</a:t>
            </a:r>
            <a:endParaRPr lang="ru-RU" sz="2000" b="1" i="1"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uk-UA" smtClean="0"/>
              <a:t>БУДОВА ГОЛОВНОГО МОЗКУ</a:t>
            </a:r>
            <a:endParaRPr lang="ru-RU" smtClean="0"/>
          </a:p>
        </p:txBody>
      </p:sp>
      <p:sp>
        <p:nvSpPr>
          <p:cNvPr id="12291" name="Rectangle 3"/>
          <p:cNvSpPr>
            <a:spLocks noGrp="1" noChangeArrowheads="1"/>
          </p:cNvSpPr>
          <p:nvPr>
            <p:ph type="body" sz="half" idx="3"/>
          </p:nvPr>
        </p:nvSpPr>
        <p:spPr>
          <a:xfrm>
            <a:off x="457200" y="4365625"/>
            <a:ext cx="8229600" cy="1730375"/>
          </a:xfrm>
        </p:spPr>
        <p:txBody>
          <a:bodyPr/>
          <a:lstStyle/>
          <a:p>
            <a:pPr eaLnBrk="1" hangingPunct="1">
              <a:lnSpc>
                <a:spcPct val="80000"/>
              </a:lnSpc>
            </a:pPr>
            <a:r>
              <a:rPr lang="uk-UA" sz="2400" smtClean="0"/>
              <a:t>А) плазунів;</a:t>
            </a:r>
          </a:p>
          <a:p>
            <a:pPr eaLnBrk="1" hangingPunct="1">
              <a:lnSpc>
                <a:spcPct val="80000"/>
              </a:lnSpc>
            </a:pPr>
            <a:r>
              <a:rPr lang="uk-UA" sz="2400" smtClean="0"/>
              <a:t>Б) земноводних:</a:t>
            </a:r>
          </a:p>
          <a:p>
            <a:pPr eaLnBrk="1" hangingPunct="1">
              <a:lnSpc>
                <a:spcPct val="80000"/>
              </a:lnSpc>
              <a:buFontTx/>
              <a:buNone/>
            </a:pPr>
            <a:r>
              <a:rPr lang="uk-UA" sz="2400" smtClean="0"/>
              <a:t>	1 – передній мозок, 2 – середній мозок, 3 – мозочок, 4 – довгастий мозок, 5 – проміжний мозок. 6 – нюхові частки.</a:t>
            </a:r>
            <a:endParaRPr lang="ru-RU" sz="2400" smtClean="0"/>
          </a:p>
        </p:txBody>
      </p:sp>
      <p:pic>
        <p:nvPicPr>
          <p:cNvPr id="12292" name="Picture 4"/>
          <p:cNvPicPr>
            <a:picLocks noGrp="1" noChangeAspect="1" noChangeArrowheads="1"/>
          </p:cNvPicPr>
          <p:nvPr>
            <p:ph sz="quarter" idx="1"/>
          </p:nvPr>
        </p:nvPicPr>
        <p:blipFill>
          <a:blip r:embed="rId2" cstate="print"/>
          <a:srcRect/>
          <a:stretch>
            <a:fillRect/>
          </a:stretch>
        </p:blipFill>
        <p:spPr>
          <a:xfrm>
            <a:off x="0" y="1557338"/>
            <a:ext cx="4716463" cy="2324100"/>
          </a:xfrm>
          <a:noFill/>
        </p:spPr>
      </p:pic>
      <p:pic>
        <p:nvPicPr>
          <p:cNvPr id="12293" name="Picture 5"/>
          <p:cNvPicPr>
            <a:picLocks noGrp="1" noChangeAspect="1" noChangeArrowheads="1"/>
          </p:cNvPicPr>
          <p:nvPr>
            <p:ph sz="quarter" idx="2"/>
          </p:nvPr>
        </p:nvPicPr>
        <p:blipFill>
          <a:blip r:embed="rId3" cstate="print"/>
          <a:srcRect/>
          <a:stretch>
            <a:fillRect/>
          </a:stretch>
        </p:blipFill>
        <p:spPr>
          <a:xfrm>
            <a:off x="5110163" y="1557338"/>
            <a:ext cx="4033837" cy="2303462"/>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eaLnBrk="1" hangingPunct="1">
              <a:defRPr/>
            </a:pPr>
            <a:r>
              <a:rPr lang="uk-UA" sz="4000" smtClean="0"/>
              <a:t>ЯЙЦЕ ПЛАЗУНІВ</a:t>
            </a:r>
            <a:endParaRPr lang="ru-RU" sz="4000" smtClean="0"/>
          </a:p>
        </p:txBody>
      </p:sp>
      <p:pic>
        <p:nvPicPr>
          <p:cNvPr id="13315" name="Picture 3"/>
          <p:cNvPicPr>
            <a:picLocks noGrp="1" noChangeAspect="1" noChangeArrowheads="1"/>
          </p:cNvPicPr>
          <p:nvPr>
            <p:ph sz="quarter" idx="1"/>
          </p:nvPr>
        </p:nvPicPr>
        <p:blipFill>
          <a:blip r:embed="rId2" cstate="print"/>
          <a:srcRect/>
          <a:stretch>
            <a:fillRect/>
          </a:stretch>
        </p:blipFill>
        <p:spPr>
          <a:xfrm>
            <a:off x="395288" y="1268413"/>
            <a:ext cx="4608512" cy="3592512"/>
          </a:xfrm>
          <a:noFill/>
        </p:spPr>
      </p:pic>
      <p:sp>
        <p:nvSpPr>
          <p:cNvPr id="13316" name="Rectangle 4"/>
          <p:cNvSpPr>
            <a:spLocks noGrp="1" noChangeArrowheads="1"/>
          </p:cNvSpPr>
          <p:nvPr>
            <p:ph type="body" sz="half" idx="3"/>
          </p:nvPr>
        </p:nvSpPr>
        <p:spPr>
          <a:xfrm>
            <a:off x="457200" y="5013325"/>
            <a:ext cx="8229600" cy="1082675"/>
          </a:xfrm>
        </p:spPr>
        <p:txBody>
          <a:bodyPr/>
          <a:lstStyle/>
          <a:p>
            <a:pPr eaLnBrk="1" hangingPunct="1">
              <a:lnSpc>
                <a:spcPct val="80000"/>
              </a:lnSpc>
            </a:pPr>
            <a:r>
              <a:rPr lang="uk-UA" sz="2400" smtClean="0"/>
              <a:t>А) Будова яйця: білок, зародок, шкарлупа, амніон, сероза, алантоїс, жовточний мішок.</a:t>
            </a:r>
          </a:p>
          <a:p>
            <a:pPr eaLnBrk="1" hangingPunct="1">
              <a:lnSpc>
                <a:spcPct val="80000"/>
              </a:lnSpc>
            </a:pPr>
            <a:r>
              <a:rPr lang="uk-UA" sz="2400" smtClean="0"/>
              <a:t>Б) Зародок крокодила у яйці.</a:t>
            </a:r>
            <a:endParaRPr lang="ru-RU" sz="2400" smtClean="0"/>
          </a:p>
        </p:txBody>
      </p:sp>
      <p:sp>
        <p:nvSpPr>
          <p:cNvPr id="13317" name="Text Box 5"/>
          <p:cNvSpPr txBox="1">
            <a:spLocks noChangeArrowheads="1"/>
          </p:cNvSpPr>
          <p:nvPr/>
        </p:nvSpPr>
        <p:spPr bwMode="auto">
          <a:xfrm>
            <a:off x="5076825" y="4437063"/>
            <a:ext cx="346075" cy="376237"/>
          </a:xfrm>
          <a:prstGeom prst="rect">
            <a:avLst/>
          </a:prstGeom>
          <a:noFill/>
          <a:ln w="9525">
            <a:solidFill>
              <a:schemeClr val="tx1"/>
            </a:solidFill>
            <a:miter lim="800000"/>
            <a:headEnd/>
            <a:tailEnd/>
          </a:ln>
        </p:spPr>
        <p:txBody>
          <a:bodyPr wrap="none">
            <a:spAutoFit/>
          </a:bodyPr>
          <a:lstStyle/>
          <a:p>
            <a:r>
              <a:rPr lang="uk-UA"/>
              <a:t>А</a:t>
            </a:r>
            <a:endParaRPr lang="ru-RU"/>
          </a:p>
        </p:txBody>
      </p:sp>
      <p:pic>
        <p:nvPicPr>
          <p:cNvPr id="13318" name="Picture 6" descr="4_16_03_04"/>
          <p:cNvPicPr>
            <a:picLocks noGrp="1" noChangeAspect="1" noChangeArrowheads="1"/>
          </p:cNvPicPr>
          <p:nvPr>
            <p:ph sz="quarter" idx="2"/>
          </p:nvPr>
        </p:nvPicPr>
        <p:blipFill>
          <a:blip r:embed="rId3" cstate="print"/>
          <a:srcRect/>
          <a:stretch>
            <a:fillRect/>
          </a:stretch>
        </p:blipFill>
        <p:spPr>
          <a:xfrm>
            <a:off x="4932363" y="0"/>
            <a:ext cx="4211637" cy="2466975"/>
          </a:xfrm>
        </p:spPr>
      </p:pic>
      <p:sp>
        <p:nvSpPr>
          <p:cNvPr id="13319" name="WordArt 7"/>
          <p:cNvSpPr>
            <a:spLocks noChangeArrowheads="1" noChangeShapeType="1" noTextEdit="1"/>
          </p:cNvSpPr>
          <p:nvPr/>
        </p:nvSpPr>
        <p:spPr bwMode="auto">
          <a:xfrm>
            <a:off x="4419600" y="2843213"/>
            <a:ext cx="304800" cy="1177925"/>
          </a:xfrm>
          <a:prstGeom prst="rect">
            <a:avLst/>
          </a:prstGeom>
        </p:spPr>
        <p:txBody>
          <a:bodyPr wrap="none" fromWordArt="1">
            <a:prstTxWarp prst="textSlantUp">
              <a:avLst>
                <a:gd name="adj" fmla="val 55556"/>
              </a:avLst>
            </a:prstTxWarp>
          </a:bodyPr>
          <a:lstStyle/>
          <a:p>
            <a:pPr algn="ctr"/>
            <a:r>
              <a:rPr lang="ru-RU" sz="3600" kern="10">
                <a:ln w="9525">
                  <a:solidFill>
                    <a:srgbClr val="000000"/>
                  </a:solidFill>
                  <a:round/>
                  <a:headEnd/>
                  <a:tailEnd/>
                </a:ln>
                <a:solidFill>
                  <a:srgbClr val="000000"/>
                </a:solidFill>
                <a:latin typeface="Arial"/>
                <a:cs typeface="Arial"/>
              </a:rPr>
              <a:t>А</a:t>
            </a:r>
          </a:p>
        </p:txBody>
      </p:sp>
      <p:sp>
        <p:nvSpPr>
          <p:cNvPr id="13320" name="WordArt 8"/>
          <p:cNvSpPr>
            <a:spLocks noChangeArrowheads="1" noChangeShapeType="1" noTextEdit="1"/>
          </p:cNvSpPr>
          <p:nvPr/>
        </p:nvSpPr>
        <p:spPr bwMode="auto">
          <a:xfrm>
            <a:off x="4419600" y="2843213"/>
            <a:ext cx="304800" cy="1177925"/>
          </a:xfrm>
          <a:prstGeom prst="rect">
            <a:avLst/>
          </a:prstGeom>
        </p:spPr>
        <p:txBody>
          <a:bodyPr wrap="none" fromWordArt="1">
            <a:prstTxWarp prst="textSlantUp">
              <a:avLst>
                <a:gd name="adj" fmla="val 55556"/>
              </a:avLst>
            </a:prstTxWarp>
          </a:bodyPr>
          <a:lstStyle/>
          <a:p>
            <a:pPr algn="ctr"/>
            <a:r>
              <a:rPr lang="ru-RU" sz="3600" kern="10">
                <a:ln w="9525">
                  <a:solidFill>
                    <a:srgbClr val="000000"/>
                  </a:solidFill>
                  <a:round/>
                  <a:headEnd/>
                  <a:tailEnd/>
                </a:ln>
                <a:solidFill>
                  <a:srgbClr val="000000"/>
                </a:solidFill>
                <a:latin typeface="Arial"/>
                <a:cs typeface="Arial"/>
              </a:rPr>
              <a:t>Б</a:t>
            </a:r>
          </a:p>
        </p:txBody>
      </p:sp>
      <p:sp>
        <p:nvSpPr>
          <p:cNvPr id="13321" name="Rectangle 9"/>
          <p:cNvSpPr>
            <a:spLocks noChangeArrowheads="1"/>
          </p:cNvSpPr>
          <p:nvPr/>
        </p:nvSpPr>
        <p:spPr bwMode="auto">
          <a:xfrm>
            <a:off x="8172450" y="2708275"/>
            <a:ext cx="344488" cy="376238"/>
          </a:xfrm>
          <a:prstGeom prst="rect">
            <a:avLst/>
          </a:prstGeom>
          <a:noFill/>
          <a:ln w="9525">
            <a:solidFill>
              <a:schemeClr val="tx1"/>
            </a:solidFill>
            <a:miter lim="800000"/>
            <a:headEnd/>
            <a:tailEnd/>
          </a:ln>
        </p:spPr>
        <p:txBody>
          <a:bodyPr wrap="none">
            <a:spAutoFit/>
          </a:bodyPr>
          <a:lstStyle/>
          <a:p>
            <a:r>
              <a:rPr lang="uk-UA"/>
              <a:t>Б</a:t>
            </a: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uk-UA" smtClean="0"/>
              <a:t>РОЗМНОЖЕННЯ ЯЩІРКИ</a:t>
            </a:r>
            <a:endParaRPr lang="ru-RU" smtClean="0"/>
          </a:p>
        </p:txBody>
      </p:sp>
      <p:sp>
        <p:nvSpPr>
          <p:cNvPr id="14339" name="Rectangle 3"/>
          <p:cNvSpPr>
            <a:spLocks noGrp="1" noChangeArrowheads="1"/>
          </p:cNvSpPr>
          <p:nvPr>
            <p:ph type="body" sz="half" idx="3"/>
          </p:nvPr>
        </p:nvSpPr>
        <p:spPr>
          <a:xfrm>
            <a:off x="457200" y="5229225"/>
            <a:ext cx="8229600" cy="866775"/>
          </a:xfrm>
        </p:spPr>
        <p:txBody>
          <a:bodyPr/>
          <a:lstStyle/>
          <a:p>
            <a:pPr eaLnBrk="1" hangingPunct="1"/>
            <a:r>
              <a:rPr lang="uk-UA" sz="2800" smtClean="0"/>
              <a:t>1 – живородної; 2 – прудкої.</a:t>
            </a:r>
            <a:endParaRPr lang="ru-RU" sz="2800" smtClean="0"/>
          </a:p>
        </p:txBody>
      </p:sp>
      <p:pic>
        <p:nvPicPr>
          <p:cNvPr id="14340" name="Picture 4"/>
          <p:cNvPicPr>
            <a:picLocks noGrp="1" noChangeAspect="1" noChangeArrowheads="1"/>
          </p:cNvPicPr>
          <p:nvPr>
            <p:ph sz="quarter" idx="1"/>
          </p:nvPr>
        </p:nvPicPr>
        <p:blipFill>
          <a:blip r:embed="rId2" cstate="print"/>
          <a:srcRect/>
          <a:stretch>
            <a:fillRect/>
          </a:stretch>
        </p:blipFill>
        <p:spPr>
          <a:xfrm>
            <a:off x="611188" y="1557338"/>
            <a:ext cx="3600450" cy="3367087"/>
          </a:xfrm>
          <a:noFill/>
        </p:spPr>
      </p:pic>
      <p:pic>
        <p:nvPicPr>
          <p:cNvPr id="14341" name="Picture 5"/>
          <p:cNvPicPr>
            <a:picLocks noGrp="1" noChangeAspect="1" noChangeArrowheads="1"/>
          </p:cNvPicPr>
          <p:nvPr>
            <p:ph sz="quarter" idx="2"/>
          </p:nvPr>
        </p:nvPicPr>
        <p:blipFill>
          <a:blip r:embed="rId3" cstate="print"/>
          <a:srcRect/>
          <a:stretch>
            <a:fillRect/>
          </a:stretch>
        </p:blipFill>
        <p:spPr>
          <a:xfrm>
            <a:off x="4427538" y="1566863"/>
            <a:ext cx="3960812" cy="3357562"/>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28600"/>
            <a:ext cx="8229600" cy="968375"/>
          </a:xfrm>
        </p:spPr>
        <p:txBody>
          <a:bodyPr/>
          <a:lstStyle/>
          <a:p>
            <a:pPr eaLnBrk="1" hangingPunct="1">
              <a:defRPr/>
            </a:pPr>
            <a:r>
              <a:rPr lang="uk-UA" smtClean="0"/>
              <a:t>ТУРБОТА ПРО ПОТОМСТВО</a:t>
            </a:r>
            <a:endParaRPr lang="ru-RU" smtClean="0"/>
          </a:p>
        </p:txBody>
      </p:sp>
      <p:sp>
        <p:nvSpPr>
          <p:cNvPr id="15363" name="Rectangle 3"/>
          <p:cNvSpPr>
            <a:spLocks noGrp="1" noChangeArrowheads="1"/>
          </p:cNvSpPr>
          <p:nvPr>
            <p:ph type="body" sz="half" idx="3"/>
          </p:nvPr>
        </p:nvSpPr>
        <p:spPr>
          <a:xfrm>
            <a:off x="457200" y="4868863"/>
            <a:ext cx="8229600" cy="1439862"/>
          </a:xfrm>
        </p:spPr>
        <p:txBody>
          <a:bodyPr/>
          <a:lstStyle/>
          <a:p>
            <a:pPr eaLnBrk="1" hangingPunct="1">
              <a:lnSpc>
                <a:spcPct val="90000"/>
              </a:lnSpc>
            </a:pPr>
            <a:r>
              <a:rPr lang="uk-UA" sz="2800" smtClean="0"/>
              <a:t>1 – самка африканського крокодила іноді бере яйця з гнізда собі у пащу;</a:t>
            </a:r>
          </a:p>
          <a:p>
            <a:pPr eaLnBrk="1" hangingPunct="1">
              <a:lnSpc>
                <a:spcPct val="90000"/>
              </a:lnSpc>
            </a:pPr>
            <a:r>
              <a:rPr lang="uk-UA" sz="2800" smtClean="0"/>
              <a:t>2 – маленький крокодильчик</a:t>
            </a:r>
            <a:endParaRPr lang="ru-RU" sz="2800" smtClean="0"/>
          </a:p>
        </p:txBody>
      </p:sp>
      <p:pic>
        <p:nvPicPr>
          <p:cNvPr id="15364" name="Picture 4"/>
          <p:cNvPicPr>
            <a:picLocks noGrp="1" noChangeAspect="1" noChangeArrowheads="1"/>
          </p:cNvPicPr>
          <p:nvPr>
            <p:ph sz="quarter" idx="1"/>
          </p:nvPr>
        </p:nvPicPr>
        <p:blipFill>
          <a:blip r:embed="rId2" cstate="print"/>
          <a:srcRect/>
          <a:stretch>
            <a:fillRect/>
          </a:stretch>
        </p:blipFill>
        <p:spPr>
          <a:xfrm>
            <a:off x="965200" y="1052513"/>
            <a:ext cx="3330575" cy="3600450"/>
          </a:xfrm>
          <a:noFill/>
        </p:spPr>
      </p:pic>
      <p:pic>
        <p:nvPicPr>
          <p:cNvPr id="15365" name="Picture 5"/>
          <p:cNvPicPr>
            <a:picLocks noGrp="1" noChangeAspect="1" noChangeArrowheads="1"/>
          </p:cNvPicPr>
          <p:nvPr>
            <p:ph sz="quarter" idx="2"/>
          </p:nvPr>
        </p:nvPicPr>
        <p:blipFill>
          <a:blip r:embed="rId3" cstate="print"/>
          <a:srcRect/>
          <a:stretch>
            <a:fillRect/>
          </a:stretch>
        </p:blipFill>
        <p:spPr>
          <a:xfrm>
            <a:off x="4572000" y="1063625"/>
            <a:ext cx="4105275" cy="3565525"/>
          </a:xfrm>
          <a:noFill/>
        </p:spPr>
      </p:pic>
      <p:sp>
        <p:nvSpPr>
          <p:cNvPr id="15366" name="Text Box 6"/>
          <p:cNvSpPr txBox="1">
            <a:spLocks noChangeArrowheads="1"/>
          </p:cNvSpPr>
          <p:nvPr/>
        </p:nvSpPr>
        <p:spPr bwMode="auto">
          <a:xfrm>
            <a:off x="592138" y="3160713"/>
            <a:ext cx="311150" cy="366712"/>
          </a:xfrm>
          <a:prstGeom prst="rect">
            <a:avLst/>
          </a:prstGeom>
          <a:noFill/>
          <a:ln w="9525">
            <a:noFill/>
            <a:miter lim="800000"/>
            <a:headEnd/>
            <a:tailEnd/>
          </a:ln>
        </p:spPr>
        <p:txBody>
          <a:bodyPr wrap="none">
            <a:spAutoFit/>
          </a:bodyPr>
          <a:lstStyle/>
          <a:p>
            <a:r>
              <a:rPr lang="uk-UA"/>
              <a:t>1</a:t>
            </a:r>
            <a:endParaRPr lang="ru-RU"/>
          </a:p>
        </p:txBody>
      </p:sp>
      <p:sp>
        <p:nvSpPr>
          <p:cNvPr id="15367" name="Text Box 7"/>
          <p:cNvSpPr txBox="1">
            <a:spLocks noChangeArrowheads="1"/>
          </p:cNvSpPr>
          <p:nvPr/>
        </p:nvSpPr>
        <p:spPr bwMode="auto">
          <a:xfrm>
            <a:off x="8728075" y="3089275"/>
            <a:ext cx="311150" cy="366713"/>
          </a:xfrm>
          <a:prstGeom prst="rect">
            <a:avLst/>
          </a:prstGeom>
          <a:noFill/>
          <a:ln w="9525">
            <a:noFill/>
            <a:miter lim="800000"/>
            <a:headEnd/>
            <a:tailEnd/>
          </a:ln>
        </p:spPr>
        <p:txBody>
          <a:bodyPr wrap="none">
            <a:spAutoFit/>
          </a:bodyPr>
          <a:lstStyle/>
          <a:p>
            <a:r>
              <a:rPr lang="uk-UA"/>
              <a:t>2</a:t>
            </a: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lstStyle/>
          <a:p>
            <a:pPr eaLnBrk="1" hangingPunct="1">
              <a:defRPr/>
            </a:pPr>
            <a:r>
              <a:rPr lang="uk-UA" smtClean="0"/>
              <a:t>ТУРБОТА ПРО ПОТОМСТВО</a:t>
            </a:r>
            <a:endParaRPr lang="ru-RU" smtClean="0"/>
          </a:p>
        </p:txBody>
      </p:sp>
      <p:sp>
        <p:nvSpPr>
          <p:cNvPr id="16387" name="Rectangle 6"/>
          <p:cNvSpPr>
            <a:spLocks noGrp="1" noChangeArrowheads="1"/>
          </p:cNvSpPr>
          <p:nvPr>
            <p:ph type="body" sz="half" idx="2"/>
          </p:nvPr>
        </p:nvSpPr>
        <p:spPr/>
        <p:txBody>
          <a:bodyPr/>
          <a:lstStyle/>
          <a:p>
            <a:pPr eaLnBrk="1" hangingPunct="1"/>
            <a:r>
              <a:rPr lang="uk-UA" sz="2800" smtClean="0"/>
              <a:t>Морські черепахи виповзають на сушу і відкладають яйця, навіть незважаючи на серйозні рани, заподіяні їм акулами.</a:t>
            </a:r>
            <a:endParaRPr lang="ru-RU" sz="2800" smtClean="0"/>
          </a:p>
        </p:txBody>
      </p:sp>
      <p:pic>
        <p:nvPicPr>
          <p:cNvPr id="16388" name="Picture 7"/>
          <p:cNvPicPr>
            <a:picLocks noGrp="1" noChangeAspect="1" noChangeArrowheads="1"/>
          </p:cNvPicPr>
          <p:nvPr>
            <p:ph sz="half" idx="1"/>
          </p:nvPr>
        </p:nvPicPr>
        <p:blipFill>
          <a:blip r:embed="rId2" cstate="print"/>
          <a:srcRect/>
          <a:stretch>
            <a:fillRect/>
          </a:stretch>
        </p:blipFill>
        <p:spPr>
          <a:xfrm>
            <a:off x="839788" y="1557338"/>
            <a:ext cx="3138487" cy="4392612"/>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a:xfrm>
            <a:off x="457200" y="0"/>
            <a:ext cx="8229600" cy="620713"/>
          </a:xfrm>
        </p:spPr>
        <p:txBody>
          <a:bodyPr/>
          <a:lstStyle/>
          <a:p>
            <a:pPr eaLnBrk="1" hangingPunct="1">
              <a:defRPr/>
            </a:pPr>
            <a:r>
              <a:rPr lang="uk-UA" sz="4000" smtClean="0"/>
              <a:t>РЕГЕНЕРАЦІЯ</a:t>
            </a:r>
            <a:endParaRPr lang="ru-RU" sz="4000" smtClean="0"/>
          </a:p>
        </p:txBody>
      </p:sp>
      <p:pic>
        <p:nvPicPr>
          <p:cNvPr id="17411" name="Picture 6" descr="регененація"/>
          <p:cNvPicPr>
            <a:picLocks noGrp="1" noChangeAspect="1" noChangeArrowheads="1"/>
          </p:cNvPicPr>
          <p:nvPr>
            <p:ph idx="1"/>
          </p:nvPr>
        </p:nvPicPr>
        <p:blipFill>
          <a:blip r:embed="rId2" cstate="print"/>
          <a:srcRect/>
          <a:stretch>
            <a:fillRect/>
          </a:stretch>
        </p:blipFill>
        <p:spPr>
          <a:xfrm>
            <a:off x="1835150" y="620713"/>
            <a:ext cx="5443538" cy="60483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229600" cy="752475"/>
          </a:xfrm>
        </p:spPr>
        <p:txBody>
          <a:bodyPr/>
          <a:lstStyle/>
          <a:p>
            <a:pPr eaLnBrk="1" hangingPunct="1">
              <a:defRPr/>
            </a:pPr>
            <a:r>
              <a:rPr lang="uk-UA" sz="4000" smtClean="0"/>
              <a:t>2. РІЗНОМАНІТНІСТЬ ПЛАЗУНІВ</a:t>
            </a:r>
            <a:endParaRPr lang="ru-RU" sz="4000" smtClean="0"/>
          </a:p>
        </p:txBody>
      </p:sp>
      <p:sp>
        <p:nvSpPr>
          <p:cNvPr id="18435" name="Rectangle 3"/>
          <p:cNvSpPr>
            <a:spLocks noGrp="1" noChangeArrowheads="1"/>
          </p:cNvSpPr>
          <p:nvPr>
            <p:ph idx="1"/>
          </p:nvPr>
        </p:nvSpPr>
        <p:spPr>
          <a:xfrm>
            <a:off x="457200" y="1196975"/>
            <a:ext cx="4186238" cy="4899025"/>
          </a:xfrm>
        </p:spPr>
        <p:txBody>
          <a:bodyPr/>
          <a:lstStyle/>
          <a:p>
            <a:pPr marL="609600" indent="-609600" algn="ctr" eaLnBrk="1" hangingPunct="1">
              <a:buFontTx/>
              <a:buNone/>
            </a:pPr>
            <a:r>
              <a:rPr lang="uk-UA" sz="2400" smtClean="0"/>
              <a:t>ЗАГАДКИ</a:t>
            </a:r>
          </a:p>
          <a:p>
            <a:pPr marL="609600" indent="-609600" eaLnBrk="1" hangingPunct="1">
              <a:buFontTx/>
              <a:buNone/>
            </a:pPr>
            <a:r>
              <a:rPr lang="uk-UA" sz="2400" smtClean="0"/>
              <a:t>1) Хто хвіст залишає</a:t>
            </a:r>
            <a:r>
              <a:rPr lang="uk-UA" sz="2400" i="1" smtClean="0"/>
              <a:t>, </a:t>
            </a:r>
            <a:endParaRPr lang="uk-UA" sz="2400" smtClean="0"/>
          </a:p>
          <a:p>
            <a:pPr marL="609600" indent="-609600" eaLnBrk="1" hangingPunct="1">
              <a:buFontTx/>
              <a:buNone/>
            </a:pPr>
            <a:r>
              <a:rPr lang="uk-UA" sz="2400" smtClean="0"/>
              <a:t>А від ворога втікає?</a:t>
            </a:r>
          </a:p>
          <a:p>
            <a:pPr marL="609600" indent="-609600" eaLnBrk="1" hangingPunct="1">
              <a:buFontTx/>
              <a:buNone/>
            </a:pPr>
            <a:r>
              <a:rPr lang="uk-UA" sz="2400" smtClean="0"/>
              <a:t>2) За лісом, за пралісом </a:t>
            </a:r>
          </a:p>
          <a:p>
            <a:pPr marL="609600" indent="-609600" eaLnBrk="1" hangingPunct="1">
              <a:buFontTx/>
              <a:buNone/>
            </a:pPr>
            <a:r>
              <a:rPr lang="uk-UA" sz="2400" smtClean="0"/>
              <a:t>жива палиця лежить.</a:t>
            </a:r>
          </a:p>
          <a:p>
            <a:pPr marL="609600" indent="-609600" eaLnBrk="1" hangingPunct="1">
              <a:buFontTx/>
              <a:buNone/>
            </a:pPr>
            <a:r>
              <a:rPr lang="uk-UA" sz="2400" smtClean="0"/>
              <a:t>3) </a:t>
            </a:r>
            <a:r>
              <a:rPr lang="ru-RU" sz="2400" smtClean="0"/>
              <a:t>Величезний цей хижак</a:t>
            </a:r>
          </a:p>
          <a:p>
            <a:pPr marL="609600" indent="-609600" eaLnBrk="1" hangingPunct="1">
              <a:buFontTx/>
              <a:buNone/>
            </a:pPr>
            <a:r>
              <a:rPr lang="ru-RU" sz="2400" smtClean="0"/>
              <a:t>На людей наводить жах.</a:t>
            </a:r>
          </a:p>
          <a:p>
            <a:pPr marL="609600" indent="-609600" eaLnBrk="1" hangingPunct="1">
              <a:buFontTx/>
              <a:buNone/>
            </a:pPr>
            <a:r>
              <a:rPr lang="ru-RU" sz="2400" smtClean="0"/>
              <a:t>Проживає в річці Ніл</a:t>
            </a:r>
          </a:p>
          <a:p>
            <a:pPr marL="609600" indent="-609600" eaLnBrk="1" hangingPunct="1">
              <a:buFontTx/>
              <a:buNone/>
            </a:pPr>
            <a:r>
              <a:rPr lang="ru-RU" sz="2400" smtClean="0"/>
              <a:t>Небезпечний </a:t>
            </a:r>
            <a:r>
              <a:rPr lang="uk-UA" sz="2400" smtClean="0"/>
              <a:t>…</a:t>
            </a:r>
          </a:p>
          <a:p>
            <a:pPr marL="609600" indent="-609600" eaLnBrk="1" hangingPunct="1">
              <a:buFontTx/>
              <a:buNone/>
            </a:pPr>
            <a:r>
              <a:rPr lang="uk-UA" sz="2400" smtClean="0"/>
              <a:t>4) По калюжах, бережках</a:t>
            </a:r>
          </a:p>
          <a:p>
            <a:pPr marL="609600" indent="-609600" eaLnBrk="1" hangingPunct="1">
              <a:buFontTx/>
              <a:buNone/>
            </a:pPr>
            <a:r>
              <a:rPr lang="uk-UA" sz="2400" smtClean="0"/>
              <a:t>Ходить чудо в двох мисках.</a:t>
            </a:r>
            <a:endParaRPr lang="ru-RU" sz="2400" smtClean="0"/>
          </a:p>
        </p:txBody>
      </p:sp>
      <p:pic>
        <p:nvPicPr>
          <p:cNvPr id="18436" name="Picture 4" descr="Animals_Reptiles__005573_"/>
          <p:cNvPicPr>
            <a:picLocks noChangeAspect="1" noChangeArrowheads="1"/>
          </p:cNvPicPr>
          <p:nvPr/>
        </p:nvPicPr>
        <p:blipFill>
          <a:blip r:embed="rId2" cstate="print"/>
          <a:srcRect/>
          <a:stretch>
            <a:fillRect/>
          </a:stretch>
        </p:blipFill>
        <p:spPr bwMode="auto">
          <a:xfrm>
            <a:off x="4427538" y="908050"/>
            <a:ext cx="2447925" cy="1958975"/>
          </a:xfrm>
          <a:prstGeom prst="rect">
            <a:avLst/>
          </a:prstGeom>
          <a:noFill/>
          <a:ln w="9525">
            <a:noFill/>
            <a:miter lim="800000"/>
            <a:headEnd/>
            <a:tailEnd/>
          </a:ln>
        </p:spPr>
      </p:pic>
      <p:pic>
        <p:nvPicPr>
          <p:cNvPr id="18437" name="Picture 5" descr="ar0919-001"/>
          <p:cNvPicPr>
            <a:picLocks noChangeAspect="1" noChangeArrowheads="1"/>
          </p:cNvPicPr>
          <p:nvPr/>
        </p:nvPicPr>
        <p:blipFill>
          <a:blip r:embed="rId3" cstate="print"/>
          <a:srcRect/>
          <a:stretch>
            <a:fillRect/>
          </a:stretch>
        </p:blipFill>
        <p:spPr bwMode="auto">
          <a:xfrm>
            <a:off x="4427538" y="2924175"/>
            <a:ext cx="2143125" cy="3168650"/>
          </a:xfrm>
          <a:prstGeom prst="rect">
            <a:avLst/>
          </a:prstGeom>
          <a:noFill/>
          <a:ln w="9525">
            <a:noFill/>
            <a:miter lim="800000"/>
            <a:headEnd/>
            <a:tailEnd/>
          </a:ln>
        </p:spPr>
      </p:pic>
      <p:pic>
        <p:nvPicPr>
          <p:cNvPr id="18438" name="Picture 6" descr="крокодил нильский"/>
          <p:cNvPicPr>
            <a:picLocks noChangeAspect="1" noChangeArrowheads="1"/>
          </p:cNvPicPr>
          <p:nvPr/>
        </p:nvPicPr>
        <p:blipFill>
          <a:blip r:embed="rId4" cstate="print"/>
          <a:srcRect/>
          <a:stretch>
            <a:fillRect/>
          </a:stretch>
        </p:blipFill>
        <p:spPr bwMode="auto">
          <a:xfrm>
            <a:off x="6443663" y="3667125"/>
            <a:ext cx="2700337" cy="2016125"/>
          </a:xfrm>
          <a:prstGeom prst="rect">
            <a:avLst/>
          </a:prstGeom>
          <a:noFill/>
          <a:ln w="9525">
            <a:noFill/>
            <a:miter lim="800000"/>
            <a:headEnd/>
            <a:tailEnd/>
          </a:ln>
        </p:spPr>
      </p:pic>
      <p:pic>
        <p:nvPicPr>
          <p:cNvPr id="18439" name="Picture 7" descr="логгерхед"/>
          <p:cNvPicPr>
            <a:picLocks noChangeAspect="1" noChangeArrowheads="1"/>
          </p:cNvPicPr>
          <p:nvPr/>
        </p:nvPicPr>
        <p:blipFill>
          <a:blip r:embed="rId5" cstate="print"/>
          <a:srcRect/>
          <a:stretch>
            <a:fillRect/>
          </a:stretch>
        </p:blipFill>
        <p:spPr bwMode="auto">
          <a:xfrm>
            <a:off x="6767513" y="1628775"/>
            <a:ext cx="2376487"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uk-UA" sz="4000" smtClean="0"/>
              <a:t>СИСТЕМАТИЧНЕ ПОЛОЖЕННЯ</a:t>
            </a:r>
            <a:endParaRPr lang="ru-RU" sz="4000" smtClean="0"/>
          </a:p>
        </p:txBody>
      </p:sp>
      <p:sp>
        <p:nvSpPr>
          <p:cNvPr id="19459" name="Rectangle 3"/>
          <p:cNvSpPr>
            <a:spLocks noGrp="1" noChangeArrowheads="1"/>
          </p:cNvSpPr>
          <p:nvPr>
            <p:ph type="body" idx="1"/>
          </p:nvPr>
        </p:nvSpPr>
        <p:spPr>
          <a:xfrm>
            <a:off x="250825" y="1600200"/>
            <a:ext cx="8435975" cy="4495800"/>
          </a:xfrm>
        </p:spPr>
        <p:txBody>
          <a:bodyPr/>
          <a:lstStyle/>
          <a:p>
            <a:pPr lvl="2" eaLnBrk="1" hangingPunct="1"/>
            <a:r>
              <a:rPr lang="uk-UA" sz="2000" i="1" smtClean="0"/>
              <a:t>Імперія - </a:t>
            </a:r>
            <a:r>
              <a:rPr lang="uk-UA" sz="2000" smtClean="0"/>
              <a:t>Клітинні форми життя</a:t>
            </a:r>
          </a:p>
          <a:p>
            <a:pPr lvl="2" eaLnBrk="1" hangingPunct="1"/>
            <a:r>
              <a:rPr lang="uk-UA" sz="2000" i="1" smtClean="0"/>
              <a:t>Надцарство -  </a:t>
            </a:r>
            <a:r>
              <a:rPr lang="uk-UA" sz="2000" smtClean="0"/>
              <a:t>Еукаріоти</a:t>
            </a:r>
          </a:p>
          <a:p>
            <a:pPr lvl="2" eaLnBrk="1" hangingPunct="1"/>
            <a:r>
              <a:rPr lang="uk-UA" sz="2000" i="1" smtClean="0"/>
              <a:t>Царство - </a:t>
            </a:r>
            <a:r>
              <a:rPr lang="uk-UA" sz="2000" smtClean="0"/>
              <a:t>Тварини </a:t>
            </a:r>
          </a:p>
          <a:p>
            <a:pPr lvl="2" eaLnBrk="1" hangingPunct="1"/>
            <a:r>
              <a:rPr lang="uk-UA" sz="2000" i="1" smtClean="0"/>
              <a:t>Підцарство - </a:t>
            </a:r>
            <a:r>
              <a:rPr lang="uk-UA" sz="2000" smtClean="0"/>
              <a:t>Багатоклітинні</a:t>
            </a:r>
          </a:p>
          <a:p>
            <a:pPr lvl="2" eaLnBrk="1" hangingPunct="1"/>
            <a:r>
              <a:rPr lang="uk-UA" sz="2000" i="1" smtClean="0"/>
              <a:t>Тип - </a:t>
            </a:r>
            <a:r>
              <a:rPr lang="uk-UA" sz="2000" smtClean="0"/>
              <a:t>Хордові</a:t>
            </a:r>
          </a:p>
          <a:p>
            <a:pPr lvl="2" eaLnBrk="1" hangingPunct="1"/>
            <a:r>
              <a:rPr lang="uk-UA" sz="2000" i="1" smtClean="0"/>
              <a:t>Підтип- </a:t>
            </a:r>
            <a:r>
              <a:rPr lang="uk-UA" sz="2000" smtClean="0"/>
              <a:t>Хребетні</a:t>
            </a:r>
          </a:p>
          <a:p>
            <a:pPr lvl="2" eaLnBrk="1" hangingPunct="1"/>
            <a:r>
              <a:rPr lang="uk-UA" sz="2000" i="1" smtClean="0"/>
              <a:t>Надклас - </a:t>
            </a:r>
            <a:r>
              <a:rPr lang="uk-UA" sz="2000" smtClean="0"/>
              <a:t>Чотириногі</a:t>
            </a:r>
          </a:p>
          <a:p>
            <a:pPr lvl="2" eaLnBrk="1" hangingPunct="1"/>
            <a:r>
              <a:rPr lang="uk-UA" sz="2000" i="1" smtClean="0"/>
              <a:t>Клас - </a:t>
            </a:r>
            <a:r>
              <a:rPr lang="uk-UA" sz="2000" smtClean="0"/>
              <a:t>Плазуни </a:t>
            </a:r>
          </a:p>
          <a:p>
            <a:pPr lvl="2" eaLnBrk="1" hangingPunct="1"/>
            <a:r>
              <a:rPr lang="uk-UA" sz="2000" i="1" smtClean="0"/>
              <a:t>Ряди: </a:t>
            </a:r>
          </a:p>
          <a:p>
            <a:pPr lvl="2" eaLnBrk="1" hangingPunct="1">
              <a:buFont typeface="Wingdings" pitchFamily="2" charset="2"/>
              <a:buAutoNum type="arabicPeriod"/>
            </a:pPr>
            <a:r>
              <a:rPr lang="uk-UA" sz="1800" smtClean="0"/>
              <a:t>Лускаті (ящірки, змії, хамелеони),</a:t>
            </a:r>
          </a:p>
          <a:p>
            <a:pPr lvl="2" eaLnBrk="1" hangingPunct="1">
              <a:buFont typeface="Wingdings" pitchFamily="2" charset="2"/>
              <a:buAutoNum type="arabicPeriod"/>
            </a:pPr>
            <a:r>
              <a:rPr lang="uk-UA" sz="1800" smtClean="0"/>
              <a:t>Черепахи,</a:t>
            </a:r>
            <a:r>
              <a:rPr lang="uk-UA" sz="1800" b="1" smtClean="0"/>
              <a:t> </a:t>
            </a:r>
          </a:p>
          <a:p>
            <a:pPr lvl="2" eaLnBrk="1" hangingPunct="1">
              <a:buFont typeface="Wingdings" pitchFamily="2" charset="2"/>
              <a:buAutoNum type="arabicPeriod"/>
            </a:pPr>
            <a:r>
              <a:rPr lang="uk-UA" sz="1800" smtClean="0"/>
              <a:t>Крокодили.</a:t>
            </a:r>
            <a:endParaRPr lang="ru-RU" sz="1800" smtClean="0"/>
          </a:p>
          <a:p>
            <a:pPr eaLnBrk="1" hangingPunct="1"/>
            <a:endParaRPr lang="ru-RU" sz="2800" smtClean="0"/>
          </a:p>
        </p:txBody>
      </p:sp>
      <p:pic>
        <p:nvPicPr>
          <p:cNvPr id="19460" name="Picture 4" descr="241"/>
          <p:cNvPicPr>
            <a:picLocks noChangeAspect="1" noChangeArrowheads="1" noCrop="1"/>
          </p:cNvPicPr>
          <p:nvPr/>
        </p:nvPicPr>
        <p:blipFill>
          <a:blip r:embed="rId2" cstate="print"/>
          <a:srcRect/>
          <a:stretch>
            <a:fillRect/>
          </a:stretch>
        </p:blipFill>
        <p:spPr bwMode="auto">
          <a:xfrm>
            <a:off x="6372225" y="3716338"/>
            <a:ext cx="1871663" cy="1841500"/>
          </a:xfrm>
          <a:prstGeom prst="rect">
            <a:avLst/>
          </a:prstGeom>
          <a:noFill/>
          <a:ln w="9525">
            <a:noFill/>
            <a:miter lim="800000"/>
            <a:headEnd/>
            <a:tailEnd/>
          </a:ln>
        </p:spPr>
      </p:pic>
      <p:pic>
        <p:nvPicPr>
          <p:cNvPr id="19461" name="Picture 5" descr="17"/>
          <p:cNvPicPr>
            <a:picLocks noChangeAspect="1" noChangeArrowheads="1" noCrop="1"/>
          </p:cNvPicPr>
          <p:nvPr/>
        </p:nvPicPr>
        <p:blipFill>
          <a:blip r:embed="rId3" cstate="print"/>
          <a:srcRect/>
          <a:stretch>
            <a:fillRect/>
          </a:stretch>
        </p:blipFill>
        <p:spPr bwMode="auto">
          <a:xfrm>
            <a:off x="6372225" y="1412875"/>
            <a:ext cx="1862138" cy="2171700"/>
          </a:xfrm>
          <a:prstGeom prst="rect">
            <a:avLst/>
          </a:prstGeom>
          <a:noFill/>
          <a:ln w="9525">
            <a:noFill/>
            <a:miter lim="800000"/>
            <a:headEnd/>
            <a:tailEnd/>
          </a:ln>
        </p:spPr>
      </p:pic>
      <p:pic>
        <p:nvPicPr>
          <p:cNvPr id="19462" name="Picture 6" descr="281"/>
          <p:cNvPicPr>
            <a:picLocks noChangeAspect="1" noChangeArrowheads="1" noCrop="1"/>
          </p:cNvPicPr>
          <p:nvPr/>
        </p:nvPicPr>
        <p:blipFill>
          <a:blip r:embed="rId4" cstate="print"/>
          <a:srcRect/>
          <a:stretch>
            <a:fillRect/>
          </a:stretch>
        </p:blipFill>
        <p:spPr bwMode="auto">
          <a:xfrm>
            <a:off x="6372225" y="5734050"/>
            <a:ext cx="1871663" cy="936625"/>
          </a:xfrm>
          <a:prstGeom prst="rect">
            <a:avLst/>
          </a:prstGeom>
          <a:noFill/>
          <a:ln w="9525">
            <a:noFill/>
            <a:miter lim="800000"/>
            <a:headEnd/>
            <a:tailEnd/>
          </a:ln>
        </p:spPr>
      </p:pic>
      <p:pic>
        <p:nvPicPr>
          <p:cNvPr id="19463" name="Picture 7" descr="20"/>
          <p:cNvPicPr>
            <a:picLocks noChangeAspect="1" noChangeArrowheads="1" noCrop="1"/>
          </p:cNvPicPr>
          <p:nvPr/>
        </p:nvPicPr>
        <p:blipFill>
          <a:blip r:embed="rId5" cstate="print"/>
          <a:srcRect/>
          <a:stretch>
            <a:fillRect/>
          </a:stretch>
        </p:blipFill>
        <p:spPr bwMode="auto">
          <a:xfrm>
            <a:off x="8027988" y="2492375"/>
            <a:ext cx="1116012" cy="1116013"/>
          </a:xfrm>
          <a:prstGeom prst="rect">
            <a:avLst/>
          </a:prstGeom>
          <a:noFill/>
          <a:ln w="9525">
            <a:noFill/>
            <a:miter lim="800000"/>
            <a:headEnd/>
            <a:tailEnd/>
          </a:ln>
        </p:spPr>
      </p:pic>
      <p:pic>
        <p:nvPicPr>
          <p:cNvPr id="19464" name="Picture 8" descr="2"/>
          <p:cNvPicPr>
            <a:picLocks noChangeAspect="1" noChangeArrowheads="1" noCrop="1"/>
          </p:cNvPicPr>
          <p:nvPr/>
        </p:nvPicPr>
        <p:blipFill>
          <a:blip r:embed="rId6" cstate="print"/>
          <a:srcRect/>
          <a:stretch>
            <a:fillRect/>
          </a:stretch>
        </p:blipFill>
        <p:spPr bwMode="auto">
          <a:xfrm>
            <a:off x="5599113" y="1196975"/>
            <a:ext cx="1035050" cy="1655763"/>
          </a:xfrm>
          <a:prstGeom prst="rect">
            <a:avLst/>
          </a:prstGeom>
          <a:noFill/>
          <a:ln w="9525">
            <a:noFill/>
            <a:miter lim="800000"/>
            <a:headEnd/>
            <a:tailEnd/>
          </a:ln>
        </p:spPr>
      </p:pic>
      <p:sp>
        <p:nvSpPr>
          <p:cNvPr id="19465" name="Text Box 9"/>
          <p:cNvSpPr txBox="1">
            <a:spLocks noChangeArrowheads="1"/>
          </p:cNvSpPr>
          <p:nvPr/>
        </p:nvSpPr>
        <p:spPr bwMode="auto">
          <a:xfrm>
            <a:off x="5992813" y="2944813"/>
            <a:ext cx="311150" cy="366712"/>
          </a:xfrm>
          <a:prstGeom prst="rect">
            <a:avLst/>
          </a:prstGeom>
          <a:noFill/>
          <a:ln w="9525">
            <a:noFill/>
            <a:miter lim="800000"/>
            <a:headEnd/>
            <a:tailEnd/>
          </a:ln>
        </p:spPr>
        <p:txBody>
          <a:bodyPr wrap="none">
            <a:spAutoFit/>
          </a:bodyPr>
          <a:lstStyle/>
          <a:p>
            <a:r>
              <a:rPr lang="uk-UA"/>
              <a:t>1</a:t>
            </a:r>
            <a:endParaRPr lang="ru-RU"/>
          </a:p>
        </p:txBody>
      </p:sp>
      <p:sp>
        <p:nvSpPr>
          <p:cNvPr id="19466" name="Text Box 10"/>
          <p:cNvSpPr txBox="1">
            <a:spLocks noChangeArrowheads="1"/>
          </p:cNvSpPr>
          <p:nvPr/>
        </p:nvSpPr>
        <p:spPr bwMode="auto">
          <a:xfrm>
            <a:off x="6011863" y="4600575"/>
            <a:ext cx="363537" cy="366713"/>
          </a:xfrm>
          <a:prstGeom prst="rect">
            <a:avLst/>
          </a:prstGeom>
          <a:noFill/>
          <a:ln w="9525">
            <a:noFill/>
            <a:miter lim="800000"/>
            <a:headEnd/>
            <a:tailEnd/>
          </a:ln>
        </p:spPr>
        <p:txBody>
          <a:bodyPr>
            <a:spAutoFit/>
          </a:bodyPr>
          <a:lstStyle/>
          <a:p>
            <a:r>
              <a:rPr lang="uk-UA"/>
              <a:t>2</a:t>
            </a:r>
            <a:endParaRPr lang="ru-RU"/>
          </a:p>
        </p:txBody>
      </p:sp>
      <p:sp>
        <p:nvSpPr>
          <p:cNvPr id="19467" name="Text Box 11"/>
          <p:cNvSpPr txBox="1">
            <a:spLocks noChangeArrowheads="1"/>
          </p:cNvSpPr>
          <p:nvPr/>
        </p:nvSpPr>
        <p:spPr bwMode="auto">
          <a:xfrm>
            <a:off x="6011863" y="5949950"/>
            <a:ext cx="363537" cy="366713"/>
          </a:xfrm>
          <a:prstGeom prst="rect">
            <a:avLst/>
          </a:prstGeom>
          <a:noFill/>
          <a:ln w="9525">
            <a:noFill/>
            <a:miter lim="800000"/>
            <a:headEnd/>
            <a:tailEnd/>
          </a:ln>
        </p:spPr>
        <p:txBody>
          <a:bodyPr>
            <a:spAutoFit/>
          </a:bodyPr>
          <a:lstStyle/>
          <a:p>
            <a:r>
              <a:rPr lang="uk-UA"/>
              <a:t>3</a:t>
            </a: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0"/>
            <a:ext cx="8229600" cy="476250"/>
          </a:xfrm>
        </p:spPr>
        <p:txBody>
          <a:bodyPr/>
          <a:lstStyle/>
          <a:p>
            <a:pPr eaLnBrk="1" hangingPunct="1">
              <a:defRPr/>
            </a:pPr>
            <a:r>
              <a:rPr lang="uk-UA" sz="4000" smtClean="0"/>
              <a:t>РЯД ЛУСКАТІ. ЯЩІРКИ</a:t>
            </a:r>
            <a:endParaRPr lang="ru-RU" sz="4000" smtClean="0"/>
          </a:p>
        </p:txBody>
      </p:sp>
      <p:sp>
        <p:nvSpPr>
          <p:cNvPr id="20483" name="Rectangle 3"/>
          <p:cNvSpPr>
            <a:spLocks noGrp="1" noChangeArrowheads="1"/>
          </p:cNvSpPr>
          <p:nvPr>
            <p:ph type="body" sz="half" idx="2"/>
          </p:nvPr>
        </p:nvSpPr>
        <p:spPr>
          <a:xfrm>
            <a:off x="457200" y="5157788"/>
            <a:ext cx="8229600" cy="1366837"/>
          </a:xfrm>
        </p:spPr>
        <p:txBody>
          <a:bodyPr/>
          <a:lstStyle/>
          <a:p>
            <a:pPr eaLnBrk="1" hangingPunct="1">
              <a:lnSpc>
                <a:spcPct val="90000"/>
              </a:lnSpc>
            </a:pPr>
            <a:r>
              <a:rPr lang="uk-UA" sz="2800" smtClean="0"/>
              <a:t>Гребнепалий гекон, ошийникова пустельна ігуана, шоломоносний василиск, конолоф, рогата фринозома, морська ящірка</a:t>
            </a:r>
            <a:endParaRPr lang="ru-RU" sz="2800" smtClean="0"/>
          </a:p>
        </p:txBody>
      </p:sp>
      <p:pic>
        <p:nvPicPr>
          <p:cNvPr id="20484" name="Picture 4" descr="Ящерицы."/>
          <p:cNvPicPr>
            <a:picLocks noGrp="1" noChangeAspect="1" noChangeArrowheads="1"/>
          </p:cNvPicPr>
          <p:nvPr>
            <p:ph sz="half" idx="1"/>
          </p:nvPr>
        </p:nvPicPr>
        <p:blipFill>
          <a:blip r:embed="rId2" cstate="print"/>
          <a:srcRect/>
          <a:stretch>
            <a:fillRect/>
          </a:stretch>
        </p:blipFill>
        <p:spPr>
          <a:xfrm>
            <a:off x="684213" y="476250"/>
            <a:ext cx="7704137" cy="4740275"/>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463550"/>
          </a:xfrm>
        </p:spPr>
        <p:txBody>
          <a:bodyPr/>
          <a:lstStyle/>
          <a:p>
            <a:pPr eaLnBrk="1" hangingPunct="1">
              <a:defRPr/>
            </a:pPr>
            <a:r>
              <a:rPr lang="uk-UA" sz="4000" smtClean="0"/>
              <a:t>РЯД ЛУСКАТІ. ЯЩІРКИ</a:t>
            </a:r>
            <a:endParaRPr lang="ru-RU" sz="4000" smtClean="0"/>
          </a:p>
        </p:txBody>
      </p:sp>
      <p:sp>
        <p:nvSpPr>
          <p:cNvPr id="21507" name="Rectangle 3"/>
          <p:cNvSpPr>
            <a:spLocks noGrp="1" noChangeArrowheads="1"/>
          </p:cNvSpPr>
          <p:nvPr>
            <p:ph type="body" sz="half" idx="2"/>
          </p:nvPr>
        </p:nvSpPr>
        <p:spPr>
          <a:xfrm>
            <a:off x="457200" y="5589588"/>
            <a:ext cx="8229600" cy="1268412"/>
          </a:xfrm>
        </p:spPr>
        <p:txBody>
          <a:bodyPr/>
          <a:lstStyle/>
          <a:p>
            <a:pPr eaLnBrk="1" hangingPunct="1">
              <a:lnSpc>
                <a:spcPct val="90000"/>
              </a:lnSpc>
            </a:pPr>
            <a:r>
              <a:rPr lang="uk-UA" sz="2800" smtClean="0"/>
              <a:t>Африканська агама, плащоносна ящірка, бородата ящірка, вухаста круглоголовка, летючий дракон, молох</a:t>
            </a:r>
            <a:endParaRPr lang="ru-RU" sz="2800" smtClean="0"/>
          </a:p>
        </p:txBody>
      </p:sp>
      <p:pic>
        <p:nvPicPr>
          <p:cNvPr id="21508" name="Picture 4" descr="Ящерицы."/>
          <p:cNvPicPr>
            <a:picLocks noGrp="1" noChangeAspect="1" noChangeArrowheads="1"/>
          </p:cNvPicPr>
          <p:nvPr>
            <p:ph sz="half" idx="1"/>
          </p:nvPr>
        </p:nvPicPr>
        <p:blipFill>
          <a:blip r:embed="rId2" cstate="print"/>
          <a:srcRect/>
          <a:stretch>
            <a:fillRect/>
          </a:stretch>
        </p:blipFill>
        <p:spPr>
          <a:xfrm>
            <a:off x="611188" y="703263"/>
            <a:ext cx="7921625" cy="4873625"/>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457200" y="228600"/>
            <a:ext cx="8229600" cy="536575"/>
          </a:xfrm>
        </p:spPr>
        <p:txBody>
          <a:bodyPr/>
          <a:lstStyle/>
          <a:p>
            <a:pPr eaLnBrk="1" hangingPunct="1">
              <a:defRPr/>
            </a:pPr>
            <a:r>
              <a:rPr lang="uk-UA" sz="4000" smtClean="0"/>
              <a:t>ЗОВНІШНЯ БУДОВА ЯЩІРКИ</a:t>
            </a:r>
            <a:endParaRPr lang="ru-RU" sz="4000" smtClean="0"/>
          </a:p>
        </p:txBody>
      </p:sp>
      <p:sp>
        <p:nvSpPr>
          <p:cNvPr id="4099" name="Rectangle 6"/>
          <p:cNvSpPr>
            <a:spLocks noGrp="1" noChangeArrowheads="1"/>
          </p:cNvSpPr>
          <p:nvPr>
            <p:ph type="body" sz="half" idx="2"/>
          </p:nvPr>
        </p:nvSpPr>
        <p:spPr>
          <a:xfrm>
            <a:off x="457200" y="5589588"/>
            <a:ext cx="8229600" cy="1008062"/>
          </a:xfrm>
        </p:spPr>
        <p:txBody>
          <a:bodyPr/>
          <a:lstStyle/>
          <a:p>
            <a:pPr eaLnBrk="1" hangingPunct="1"/>
            <a:r>
              <a:rPr lang="uk-UA" sz="2800" smtClean="0"/>
              <a:t>1 – голова, 2 – тулуб, 3 – хвіст, 4 – передні кінцівки, 5 – задні кінцівки.</a:t>
            </a:r>
            <a:endParaRPr lang="ru-RU" sz="2800" smtClean="0"/>
          </a:p>
        </p:txBody>
      </p:sp>
      <p:pic>
        <p:nvPicPr>
          <p:cNvPr id="4100" name="Picture 9" descr="Агама кавказская"/>
          <p:cNvPicPr>
            <a:picLocks noGrp="1" noChangeAspect="1" noChangeArrowheads="1"/>
          </p:cNvPicPr>
          <p:nvPr>
            <p:ph sz="half" idx="1"/>
          </p:nvPr>
        </p:nvPicPr>
        <p:blipFill>
          <a:blip r:embed="rId2" cstate="print"/>
          <a:srcRect/>
          <a:stretch>
            <a:fillRect/>
          </a:stretch>
        </p:blipFill>
        <p:spPr>
          <a:xfrm>
            <a:off x="1403350" y="836613"/>
            <a:ext cx="6481763" cy="4772025"/>
          </a:xfrm>
        </p:spPr>
      </p:pic>
      <p:sp>
        <p:nvSpPr>
          <p:cNvPr id="4101" name="Text Box 10"/>
          <p:cNvSpPr txBox="1">
            <a:spLocks noChangeArrowheads="1"/>
          </p:cNvSpPr>
          <p:nvPr/>
        </p:nvSpPr>
        <p:spPr bwMode="auto">
          <a:xfrm>
            <a:off x="6496050" y="1119188"/>
            <a:ext cx="325438" cy="396875"/>
          </a:xfrm>
          <a:prstGeom prst="rect">
            <a:avLst/>
          </a:prstGeom>
          <a:noFill/>
          <a:ln w="9525">
            <a:noFill/>
            <a:miter lim="800000"/>
            <a:headEnd/>
            <a:tailEnd/>
          </a:ln>
        </p:spPr>
        <p:txBody>
          <a:bodyPr wrap="none">
            <a:spAutoFit/>
          </a:bodyPr>
          <a:lstStyle/>
          <a:p>
            <a:r>
              <a:rPr lang="uk-UA" sz="2000" b="1"/>
              <a:t>1</a:t>
            </a:r>
            <a:endParaRPr lang="ru-RU" sz="2000" b="1"/>
          </a:p>
        </p:txBody>
      </p:sp>
      <p:sp>
        <p:nvSpPr>
          <p:cNvPr id="4102" name="Text Box 11"/>
          <p:cNvSpPr txBox="1">
            <a:spLocks noChangeArrowheads="1"/>
          </p:cNvSpPr>
          <p:nvPr/>
        </p:nvSpPr>
        <p:spPr bwMode="auto">
          <a:xfrm>
            <a:off x="5200650" y="2055813"/>
            <a:ext cx="325438" cy="396875"/>
          </a:xfrm>
          <a:prstGeom prst="rect">
            <a:avLst/>
          </a:prstGeom>
          <a:noFill/>
          <a:ln w="9525">
            <a:noFill/>
            <a:miter lim="800000"/>
            <a:headEnd/>
            <a:tailEnd/>
          </a:ln>
        </p:spPr>
        <p:txBody>
          <a:bodyPr wrap="none">
            <a:spAutoFit/>
          </a:bodyPr>
          <a:lstStyle/>
          <a:p>
            <a:r>
              <a:rPr lang="uk-UA" sz="2000" b="1"/>
              <a:t>2</a:t>
            </a:r>
            <a:endParaRPr lang="ru-RU" sz="2000" b="1"/>
          </a:p>
        </p:txBody>
      </p:sp>
      <p:sp>
        <p:nvSpPr>
          <p:cNvPr id="4103" name="Text Box 12"/>
          <p:cNvSpPr txBox="1">
            <a:spLocks noChangeArrowheads="1"/>
          </p:cNvSpPr>
          <p:nvPr/>
        </p:nvSpPr>
        <p:spPr bwMode="auto">
          <a:xfrm>
            <a:off x="2319338" y="3567113"/>
            <a:ext cx="325437" cy="396875"/>
          </a:xfrm>
          <a:prstGeom prst="rect">
            <a:avLst/>
          </a:prstGeom>
          <a:noFill/>
          <a:ln w="9525">
            <a:noFill/>
            <a:miter lim="800000"/>
            <a:headEnd/>
            <a:tailEnd/>
          </a:ln>
        </p:spPr>
        <p:txBody>
          <a:bodyPr wrap="none">
            <a:spAutoFit/>
          </a:bodyPr>
          <a:lstStyle/>
          <a:p>
            <a:r>
              <a:rPr lang="uk-UA" sz="2000" b="1"/>
              <a:t>3</a:t>
            </a:r>
            <a:endParaRPr lang="ru-RU" sz="2000" b="1"/>
          </a:p>
        </p:txBody>
      </p:sp>
      <p:sp>
        <p:nvSpPr>
          <p:cNvPr id="4104" name="Text Box 13"/>
          <p:cNvSpPr txBox="1">
            <a:spLocks noChangeArrowheads="1"/>
          </p:cNvSpPr>
          <p:nvPr/>
        </p:nvSpPr>
        <p:spPr bwMode="auto">
          <a:xfrm>
            <a:off x="6640513" y="3063875"/>
            <a:ext cx="325437" cy="396875"/>
          </a:xfrm>
          <a:prstGeom prst="rect">
            <a:avLst/>
          </a:prstGeom>
          <a:noFill/>
          <a:ln w="9525">
            <a:noFill/>
            <a:miter lim="800000"/>
            <a:headEnd/>
            <a:tailEnd/>
          </a:ln>
        </p:spPr>
        <p:txBody>
          <a:bodyPr wrap="none">
            <a:spAutoFit/>
          </a:bodyPr>
          <a:lstStyle/>
          <a:p>
            <a:r>
              <a:rPr lang="uk-UA" sz="2000" b="1"/>
              <a:t>4</a:t>
            </a:r>
            <a:endParaRPr lang="ru-RU" sz="2000" b="1"/>
          </a:p>
        </p:txBody>
      </p:sp>
      <p:sp>
        <p:nvSpPr>
          <p:cNvPr id="4105" name="Text Box 14"/>
          <p:cNvSpPr txBox="1">
            <a:spLocks noChangeArrowheads="1"/>
          </p:cNvSpPr>
          <p:nvPr/>
        </p:nvSpPr>
        <p:spPr bwMode="auto">
          <a:xfrm>
            <a:off x="3759200" y="4575175"/>
            <a:ext cx="325438" cy="396875"/>
          </a:xfrm>
          <a:prstGeom prst="rect">
            <a:avLst/>
          </a:prstGeom>
          <a:noFill/>
          <a:ln w="9525">
            <a:noFill/>
            <a:miter lim="800000"/>
            <a:headEnd/>
            <a:tailEnd/>
          </a:ln>
        </p:spPr>
        <p:txBody>
          <a:bodyPr wrap="none">
            <a:spAutoFit/>
          </a:bodyPr>
          <a:lstStyle/>
          <a:p>
            <a:r>
              <a:rPr lang="uk-UA" sz="2000" b="1"/>
              <a:t>5</a:t>
            </a:r>
            <a:endParaRPr lang="ru-RU" sz="2000" b="1"/>
          </a:p>
        </p:txBody>
      </p:sp>
      <p:sp>
        <p:nvSpPr>
          <p:cNvPr id="4106" name="Text Box 15"/>
          <p:cNvSpPr txBox="1">
            <a:spLocks noChangeArrowheads="1"/>
          </p:cNvSpPr>
          <p:nvPr/>
        </p:nvSpPr>
        <p:spPr bwMode="auto">
          <a:xfrm>
            <a:off x="1835150" y="1052513"/>
            <a:ext cx="2078038" cy="366712"/>
          </a:xfrm>
          <a:prstGeom prst="rect">
            <a:avLst/>
          </a:prstGeom>
          <a:noFill/>
          <a:ln w="9525">
            <a:noFill/>
            <a:miter lim="800000"/>
            <a:headEnd/>
            <a:tailEnd/>
          </a:ln>
        </p:spPr>
        <p:txBody>
          <a:bodyPr wrap="none">
            <a:spAutoFit/>
          </a:bodyPr>
          <a:lstStyle/>
          <a:p>
            <a:r>
              <a:rPr lang="uk-UA" b="1" i="1">
                <a:solidFill>
                  <a:schemeClr val="accent1"/>
                </a:solidFill>
              </a:rPr>
              <a:t>Агама кавказька</a:t>
            </a:r>
            <a:endParaRPr lang="ru-RU" b="1" i="1">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620713"/>
          </a:xfrm>
        </p:spPr>
        <p:txBody>
          <a:bodyPr/>
          <a:lstStyle/>
          <a:p>
            <a:pPr eaLnBrk="1" hangingPunct="1">
              <a:defRPr/>
            </a:pPr>
            <a:r>
              <a:rPr lang="uk-UA" sz="4000" smtClean="0"/>
              <a:t>РЯД ЛУСКАТІ. ЯЩІРКИ</a:t>
            </a:r>
            <a:endParaRPr lang="ru-RU" sz="4000" smtClean="0"/>
          </a:p>
        </p:txBody>
      </p:sp>
      <p:sp>
        <p:nvSpPr>
          <p:cNvPr id="22531" name="Rectangle 3"/>
          <p:cNvSpPr>
            <a:spLocks noGrp="1" noChangeArrowheads="1"/>
          </p:cNvSpPr>
          <p:nvPr>
            <p:ph type="body" sz="half" idx="2"/>
          </p:nvPr>
        </p:nvSpPr>
        <p:spPr>
          <a:xfrm>
            <a:off x="457200" y="5589588"/>
            <a:ext cx="8229600" cy="1268412"/>
          </a:xfrm>
        </p:spPr>
        <p:txBody>
          <a:bodyPr/>
          <a:lstStyle/>
          <a:p>
            <a:pPr eaLnBrk="1" hangingPunct="1">
              <a:lnSpc>
                <a:spcPct val="90000"/>
              </a:lnSpc>
            </a:pPr>
            <a:r>
              <a:rPr lang="uk-UA" sz="2800" smtClean="0"/>
              <a:t>Хамелеон звичайний, ящірка прудка, ящірка перлинна, сцинк звичайний, отрутозуби (желатьє, ескорпіон)</a:t>
            </a:r>
            <a:endParaRPr lang="ru-RU" sz="2800" smtClean="0"/>
          </a:p>
        </p:txBody>
      </p:sp>
      <p:pic>
        <p:nvPicPr>
          <p:cNvPr id="22532" name="Picture 4" descr="06050606"/>
          <p:cNvPicPr>
            <a:picLocks noGrp="1" noChangeAspect="1" noChangeArrowheads="1"/>
          </p:cNvPicPr>
          <p:nvPr>
            <p:ph sz="half" idx="1"/>
          </p:nvPr>
        </p:nvPicPr>
        <p:blipFill>
          <a:blip r:embed="rId2" cstate="print"/>
          <a:srcRect/>
          <a:stretch>
            <a:fillRect/>
          </a:stretch>
        </p:blipFill>
        <p:spPr>
          <a:xfrm>
            <a:off x="468313" y="620713"/>
            <a:ext cx="8137525" cy="5005387"/>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8229600" cy="215900"/>
          </a:xfrm>
        </p:spPr>
        <p:txBody>
          <a:bodyPr/>
          <a:lstStyle/>
          <a:p>
            <a:pPr eaLnBrk="1" hangingPunct="1">
              <a:defRPr/>
            </a:pPr>
            <a:r>
              <a:rPr lang="uk-UA" sz="4000" smtClean="0"/>
              <a:t>РЯД ЛУСКАТІ. ЯЩІРКИ БЕЗНОГІ</a:t>
            </a:r>
            <a:endParaRPr lang="ru-RU" sz="4000" smtClean="0"/>
          </a:p>
        </p:txBody>
      </p:sp>
      <p:sp>
        <p:nvSpPr>
          <p:cNvPr id="23555" name="Rectangle 3"/>
          <p:cNvSpPr>
            <a:spLocks noGrp="1" noChangeArrowheads="1"/>
          </p:cNvSpPr>
          <p:nvPr>
            <p:ph type="body" sz="half" idx="2"/>
          </p:nvPr>
        </p:nvSpPr>
        <p:spPr>
          <a:xfrm>
            <a:off x="457200" y="4652963"/>
            <a:ext cx="8229600" cy="1443037"/>
          </a:xfrm>
        </p:spPr>
        <p:txBody>
          <a:bodyPr/>
          <a:lstStyle/>
          <a:p>
            <a:pPr eaLnBrk="1" hangingPunct="1"/>
            <a:r>
              <a:rPr lang="uk-UA" sz="2800" smtClean="0"/>
              <a:t>Амфисбенові: плямиста двоходка, біла амфисбена</a:t>
            </a:r>
            <a:endParaRPr lang="ru-RU" sz="2800" smtClean="0"/>
          </a:p>
        </p:txBody>
      </p:sp>
      <p:pic>
        <p:nvPicPr>
          <p:cNvPr id="23556" name="Picture 4" descr="Амфисбеновые. Слева пятнистая двуходка, справа – белая амфисбена"/>
          <p:cNvPicPr>
            <a:picLocks noGrp="1" noChangeAspect="1" noChangeArrowheads="1"/>
          </p:cNvPicPr>
          <p:nvPr>
            <p:ph sz="half" idx="1"/>
          </p:nvPr>
        </p:nvPicPr>
        <p:blipFill>
          <a:blip r:embed="rId2" cstate="print"/>
          <a:srcRect/>
          <a:stretch>
            <a:fillRect/>
          </a:stretch>
        </p:blipFill>
        <p:spPr>
          <a:xfrm>
            <a:off x="0" y="1268413"/>
            <a:ext cx="9147175" cy="2820987"/>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60350"/>
            <a:ext cx="8229600" cy="576263"/>
          </a:xfrm>
        </p:spPr>
        <p:txBody>
          <a:bodyPr/>
          <a:lstStyle/>
          <a:p>
            <a:pPr eaLnBrk="1" hangingPunct="1">
              <a:defRPr/>
            </a:pPr>
            <a:r>
              <a:rPr lang="uk-UA" sz="4000" smtClean="0"/>
              <a:t>РЯД ЛУСКАТІ. ЯЩІРКИ УКРАЇНИ</a:t>
            </a:r>
            <a:endParaRPr lang="ru-RU" sz="4000" smtClean="0"/>
          </a:p>
        </p:txBody>
      </p:sp>
      <p:pic>
        <p:nvPicPr>
          <p:cNvPr id="24579" name="Picture 3" descr="ящерица прыткая"/>
          <p:cNvPicPr>
            <a:picLocks noGrp="1" noChangeAspect="1" noChangeArrowheads="1"/>
          </p:cNvPicPr>
          <p:nvPr>
            <p:ph sz="quarter" idx="1"/>
          </p:nvPr>
        </p:nvPicPr>
        <p:blipFill>
          <a:blip r:embed="rId2" cstate="print"/>
          <a:srcRect/>
          <a:stretch>
            <a:fillRect/>
          </a:stretch>
        </p:blipFill>
        <p:spPr>
          <a:xfrm>
            <a:off x="0" y="765175"/>
            <a:ext cx="3529013" cy="2647950"/>
          </a:xfrm>
        </p:spPr>
      </p:pic>
      <p:sp>
        <p:nvSpPr>
          <p:cNvPr id="24580" name="Rectangle 4"/>
          <p:cNvSpPr>
            <a:spLocks noGrp="1" noChangeArrowheads="1"/>
          </p:cNvSpPr>
          <p:nvPr>
            <p:ph type="body" sz="half" idx="3"/>
          </p:nvPr>
        </p:nvSpPr>
        <p:spPr>
          <a:xfrm>
            <a:off x="457200" y="5805488"/>
            <a:ext cx="8229600" cy="647700"/>
          </a:xfrm>
        </p:spPr>
        <p:txBody>
          <a:bodyPr/>
          <a:lstStyle/>
          <a:p>
            <a:pPr eaLnBrk="1" hangingPunct="1"/>
            <a:r>
              <a:rPr lang="uk-UA" sz="2800" smtClean="0"/>
              <a:t>Прудка, зелена, живородна</a:t>
            </a:r>
            <a:endParaRPr lang="ru-RU" sz="2800" smtClean="0"/>
          </a:p>
        </p:txBody>
      </p:sp>
      <p:pic>
        <p:nvPicPr>
          <p:cNvPr id="24581" name="Picture 5" descr="ящерица зеленая"/>
          <p:cNvPicPr>
            <a:picLocks noChangeAspect="1" noChangeArrowheads="1"/>
          </p:cNvPicPr>
          <p:nvPr/>
        </p:nvPicPr>
        <p:blipFill>
          <a:blip r:embed="rId3" cstate="print"/>
          <a:srcRect/>
          <a:stretch>
            <a:fillRect/>
          </a:stretch>
        </p:blipFill>
        <p:spPr bwMode="auto">
          <a:xfrm>
            <a:off x="2051050" y="2924175"/>
            <a:ext cx="3830638" cy="2889250"/>
          </a:xfrm>
          <a:prstGeom prst="rect">
            <a:avLst/>
          </a:prstGeom>
          <a:noFill/>
          <a:ln w="9525">
            <a:noFill/>
            <a:miter lim="800000"/>
            <a:headEnd/>
            <a:tailEnd/>
          </a:ln>
        </p:spPr>
      </p:pic>
      <p:pic>
        <p:nvPicPr>
          <p:cNvPr id="24582" name="Picture 6" descr="ящерица живородящая"/>
          <p:cNvPicPr>
            <a:picLocks noChangeAspect="1" noChangeArrowheads="1"/>
          </p:cNvPicPr>
          <p:nvPr/>
        </p:nvPicPr>
        <p:blipFill>
          <a:blip r:embed="rId4" cstate="print"/>
          <a:srcRect/>
          <a:stretch>
            <a:fillRect/>
          </a:stretch>
        </p:blipFill>
        <p:spPr bwMode="auto">
          <a:xfrm>
            <a:off x="5370513" y="836613"/>
            <a:ext cx="3773487" cy="283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60350"/>
            <a:ext cx="8229600" cy="360363"/>
          </a:xfrm>
        </p:spPr>
        <p:txBody>
          <a:bodyPr/>
          <a:lstStyle/>
          <a:p>
            <a:pPr eaLnBrk="1" hangingPunct="1">
              <a:defRPr/>
            </a:pPr>
            <a:r>
              <a:rPr lang="uk-UA" sz="4000" smtClean="0"/>
              <a:t>РЯД ЛУСКАТІ. ЗМІЇ</a:t>
            </a:r>
            <a:endParaRPr lang="ru-RU" sz="4000" smtClean="0"/>
          </a:p>
        </p:txBody>
      </p:sp>
      <p:sp>
        <p:nvSpPr>
          <p:cNvPr id="25603" name="Rectangle 3"/>
          <p:cNvSpPr>
            <a:spLocks noGrp="1" noChangeArrowheads="1"/>
          </p:cNvSpPr>
          <p:nvPr>
            <p:ph type="body" sz="half" idx="2"/>
          </p:nvPr>
        </p:nvSpPr>
        <p:spPr>
          <a:xfrm>
            <a:off x="457200" y="5589588"/>
            <a:ext cx="8229600" cy="1268412"/>
          </a:xfrm>
        </p:spPr>
        <p:txBody>
          <a:bodyPr/>
          <a:lstStyle/>
          <a:p>
            <a:pPr eaLnBrk="1" hangingPunct="1">
              <a:lnSpc>
                <a:spcPct val="90000"/>
              </a:lnSpc>
            </a:pPr>
            <a:r>
              <a:rPr lang="uk-UA" sz="2800" smtClean="0"/>
              <a:t>Анаконда, пітон сітчастий, східноафриканський удавчик, сліпозмійка червеподібна, змія коралова, вуж звичайний</a:t>
            </a:r>
            <a:endParaRPr lang="ru-RU" sz="2800" smtClean="0"/>
          </a:p>
        </p:txBody>
      </p:sp>
      <p:pic>
        <p:nvPicPr>
          <p:cNvPr id="25604" name="Picture 4" descr="Змеи."/>
          <p:cNvPicPr>
            <a:picLocks noGrp="1" noChangeAspect="1" noChangeArrowheads="1"/>
          </p:cNvPicPr>
          <p:nvPr>
            <p:ph sz="half" idx="1"/>
          </p:nvPr>
        </p:nvPicPr>
        <p:blipFill>
          <a:blip r:embed="rId2" cstate="print"/>
          <a:srcRect/>
          <a:stretch>
            <a:fillRect/>
          </a:stretch>
        </p:blipFill>
        <p:spPr>
          <a:xfrm>
            <a:off x="539750" y="692150"/>
            <a:ext cx="7812088" cy="4808538"/>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3850" y="188913"/>
            <a:ext cx="8496300" cy="431800"/>
          </a:xfrm>
        </p:spPr>
        <p:txBody>
          <a:bodyPr/>
          <a:lstStyle/>
          <a:p>
            <a:pPr eaLnBrk="1" hangingPunct="1">
              <a:defRPr/>
            </a:pPr>
            <a:r>
              <a:rPr lang="uk-UA" sz="4000" smtClean="0"/>
              <a:t>РЯД ЛУСКАТІ. ЗМІЇ</a:t>
            </a:r>
            <a:endParaRPr lang="ru-RU" sz="4000" smtClean="0"/>
          </a:p>
        </p:txBody>
      </p:sp>
      <p:sp>
        <p:nvSpPr>
          <p:cNvPr id="26627" name="Rectangle 3"/>
          <p:cNvSpPr>
            <a:spLocks noGrp="1" noChangeArrowheads="1"/>
          </p:cNvSpPr>
          <p:nvPr>
            <p:ph type="body" sz="half" idx="2"/>
          </p:nvPr>
        </p:nvSpPr>
        <p:spPr>
          <a:xfrm>
            <a:off x="457200" y="5445125"/>
            <a:ext cx="8229600" cy="1412875"/>
          </a:xfrm>
        </p:spPr>
        <p:txBody>
          <a:bodyPr/>
          <a:lstStyle/>
          <a:p>
            <a:pPr eaLnBrk="1" hangingPunct="1"/>
            <a:r>
              <a:rPr lang="uk-UA" sz="2800" smtClean="0"/>
              <a:t>Мідянка, полоз оливковий, африканська змія-яйцеїд, змія котяча, змія мангрова, бойга зелена</a:t>
            </a:r>
            <a:endParaRPr lang="ru-RU" sz="2800" smtClean="0"/>
          </a:p>
        </p:txBody>
      </p:sp>
      <p:pic>
        <p:nvPicPr>
          <p:cNvPr id="26628" name="Picture 4" descr="Змеи."/>
          <p:cNvPicPr>
            <a:picLocks noGrp="1" noChangeAspect="1" noChangeArrowheads="1"/>
          </p:cNvPicPr>
          <p:nvPr>
            <p:ph sz="half" idx="1"/>
          </p:nvPr>
        </p:nvPicPr>
        <p:blipFill>
          <a:blip r:embed="rId2" cstate="print"/>
          <a:srcRect/>
          <a:stretch>
            <a:fillRect/>
          </a:stretch>
        </p:blipFill>
        <p:spPr>
          <a:xfrm>
            <a:off x="684213" y="639763"/>
            <a:ext cx="7775575" cy="4784725"/>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28600"/>
            <a:ext cx="8229600" cy="536575"/>
          </a:xfrm>
        </p:spPr>
        <p:txBody>
          <a:bodyPr/>
          <a:lstStyle/>
          <a:p>
            <a:pPr eaLnBrk="1" hangingPunct="1">
              <a:defRPr/>
            </a:pPr>
            <a:r>
              <a:rPr lang="uk-UA" sz="4000" smtClean="0"/>
              <a:t>РЯД ЛУСКАТІ. ЗМІЇ</a:t>
            </a:r>
            <a:endParaRPr lang="ru-RU" sz="4000" smtClean="0"/>
          </a:p>
        </p:txBody>
      </p:sp>
      <p:sp>
        <p:nvSpPr>
          <p:cNvPr id="27651" name="Rectangle 3"/>
          <p:cNvSpPr>
            <a:spLocks noGrp="1" noChangeArrowheads="1"/>
          </p:cNvSpPr>
          <p:nvPr>
            <p:ph type="body" sz="half" idx="2"/>
          </p:nvPr>
        </p:nvSpPr>
        <p:spPr>
          <a:xfrm>
            <a:off x="457200" y="5876925"/>
            <a:ext cx="8229600" cy="981075"/>
          </a:xfrm>
        </p:spPr>
        <p:txBody>
          <a:bodyPr/>
          <a:lstStyle/>
          <a:p>
            <a:pPr eaLnBrk="1" hangingPunct="1"/>
            <a:r>
              <a:rPr lang="uk-UA" sz="2800" smtClean="0"/>
              <a:t>Плоскохвіст кільчастий, кобра очкова, кобра королівська, гая, мамба зелена, єхидна чорна</a:t>
            </a:r>
            <a:endParaRPr lang="ru-RU" sz="2800" smtClean="0"/>
          </a:p>
        </p:txBody>
      </p:sp>
      <p:pic>
        <p:nvPicPr>
          <p:cNvPr id="27652" name="Picture 4" descr="Змеи."/>
          <p:cNvPicPr>
            <a:picLocks noGrp="1" noChangeAspect="1" noChangeArrowheads="1"/>
          </p:cNvPicPr>
          <p:nvPr>
            <p:ph sz="half" idx="1"/>
          </p:nvPr>
        </p:nvPicPr>
        <p:blipFill>
          <a:blip r:embed="rId2" cstate="print"/>
          <a:srcRect/>
          <a:stretch>
            <a:fillRect/>
          </a:stretch>
        </p:blipFill>
        <p:spPr>
          <a:xfrm>
            <a:off x="468313" y="796925"/>
            <a:ext cx="8207375" cy="504825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8229600" cy="463550"/>
          </a:xfrm>
        </p:spPr>
        <p:txBody>
          <a:bodyPr/>
          <a:lstStyle/>
          <a:p>
            <a:pPr eaLnBrk="1" hangingPunct="1">
              <a:defRPr/>
            </a:pPr>
            <a:r>
              <a:rPr lang="uk-UA" sz="4000" smtClean="0"/>
              <a:t>РЯД ЛУСКАТІ. ЗМІЇ</a:t>
            </a:r>
            <a:endParaRPr lang="ru-RU" sz="4000" smtClean="0"/>
          </a:p>
        </p:txBody>
      </p:sp>
      <p:sp>
        <p:nvSpPr>
          <p:cNvPr id="28675" name="Rectangle 3"/>
          <p:cNvSpPr>
            <a:spLocks noGrp="1" noChangeArrowheads="1"/>
          </p:cNvSpPr>
          <p:nvPr>
            <p:ph type="body" sz="half" idx="2"/>
          </p:nvPr>
        </p:nvSpPr>
        <p:spPr>
          <a:xfrm>
            <a:off x="457200" y="5661025"/>
            <a:ext cx="8229600" cy="1368425"/>
          </a:xfrm>
        </p:spPr>
        <p:txBody>
          <a:bodyPr/>
          <a:lstStyle/>
          <a:p>
            <a:pPr eaLnBrk="1" hangingPunct="1">
              <a:lnSpc>
                <a:spcPct val="90000"/>
              </a:lnSpc>
            </a:pPr>
            <a:r>
              <a:rPr lang="uk-UA" sz="2800" smtClean="0"/>
              <a:t>Гадюка звичайна, гадюка кавказька, гюрза, гадюка рогата, ефа піщана, зелена гримуча змія</a:t>
            </a:r>
            <a:endParaRPr lang="ru-RU" sz="2800" smtClean="0"/>
          </a:p>
        </p:txBody>
      </p:sp>
      <p:pic>
        <p:nvPicPr>
          <p:cNvPr id="28676" name="Picture 4" descr="Змеи."/>
          <p:cNvPicPr>
            <a:picLocks noGrp="1" noChangeAspect="1" noChangeArrowheads="1"/>
          </p:cNvPicPr>
          <p:nvPr>
            <p:ph sz="half" idx="1"/>
          </p:nvPr>
        </p:nvPicPr>
        <p:blipFill>
          <a:blip r:embed="rId2" cstate="print"/>
          <a:srcRect/>
          <a:stretch>
            <a:fillRect/>
          </a:stretch>
        </p:blipFill>
        <p:spPr>
          <a:xfrm>
            <a:off x="395288" y="692150"/>
            <a:ext cx="8207375" cy="5049838"/>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uk-UA" sz="4000" smtClean="0"/>
              <a:t>РЯД ЛУСКАТІ. </a:t>
            </a:r>
            <a:br>
              <a:rPr lang="uk-UA" sz="4000" smtClean="0"/>
            </a:br>
            <a:r>
              <a:rPr lang="uk-UA" sz="4000" smtClean="0"/>
              <a:t>ОТРУЙНІ ЗМІЇ УКРАЇНИ</a:t>
            </a:r>
            <a:br>
              <a:rPr lang="uk-UA" sz="4000" smtClean="0"/>
            </a:br>
            <a:r>
              <a:rPr lang="uk-UA" sz="3200" smtClean="0"/>
              <a:t>Звичайна і степова гадюки</a:t>
            </a:r>
            <a:endParaRPr lang="ru-RU" sz="3200" smtClean="0"/>
          </a:p>
        </p:txBody>
      </p:sp>
      <p:pic>
        <p:nvPicPr>
          <p:cNvPr id="29699" name="Picture 3" descr="гадюка звичайна2"/>
          <p:cNvPicPr>
            <a:picLocks noGrp="1" noChangeAspect="1" noChangeArrowheads="1"/>
          </p:cNvPicPr>
          <p:nvPr>
            <p:ph sz="half" idx="1"/>
          </p:nvPr>
        </p:nvPicPr>
        <p:blipFill>
          <a:blip r:embed="rId2" cstate="print"/>
          <a:srcRect/>
          <a:stretch>
            <a:fillRect/>
          </a:stretch>
        </p:blipFill>
        <p:spPr>
          <a:xfrm>
            <a:off x="0" y="1990725"/>
            <a:ext cx="4211638" cy="3159125"/>
          </a:xfrm>
        </p:spPr>
      </p:pic>
      <p:pic>
        <p:nvPicPr>
          <p:cNvPr id="29700" name="Picture 4" descr="гадюка"/>
          <p:cNvPicPr>
            <a:picLocks noGrp="1" noChangeAspect="1" noChangeArrowheads="1"/>
          </p:cNvPicPr>
          <p:nvPr>
            <p:ph sz="half" idx="2"/>
          </p:nvPr>
        </p:nvPicPr>
        <p:blipFill>
          <a:blip r:embed="rId3" cstate="print"/>
          <a:srcRect/>
          <a:stretch>
            <a:fillRect/>
          </a:stretch>
        </p:blipFill>
        <p:spPr>
          <a:xfrm>
            <a:off x="4427538" y="1989138"/>
            <a:ext cx="4716462" cy="3144837"/>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sz="quarter"/>
          </p:nvPr>
        </p:nvSpPr>
        <p:spPr>
          <a:xfrm>
            <a:off x="457200" y="228600"/>
            <a:ext cx="8229600" cy="608013"/>
          </a:xfrm>
        </p:spPr>
        <p:txBody>
          <a:bodyPr/>
          <a:lstStyle/>
          <a:p>
            <a:pPr eaLnBrk="1" hangingPunct="1">
              <a:defRPr/>
            </a:pPr>
            <a:r>
              <a:rPr lang="uk-UA" sz="4000" smtClean="0"/>
              <a:t>РЯД ЛУСКАТІ. ХАМЕЛЕОНИ</a:t>
            </a:r>
            <a:endParaRPr lang="ru-RU" sz="4000" smtClean="0"/>
          </a:p>
        </p:txBody>
      </p:sp>
      <p:pic>
        <p:nvPicPr>
          <p:cNvPr id="30723" name="Picture 3" descr="хамелеон3"/>
          <p:cNvPicPr>
            <a:picLocks noGrp="1" noChangeAspect="1" noChangeArrowheads="1"/>
          </p:cNvPicPr>
          <p:nvPr>
            <p:ph sz="quarter" idx="1"/>
          </p:nvPr>
        </p:nvPicPr>
        <p:blipFill>
          <a:blip r:embed="rId2" cstate="print"/>
          <a:srcRect/>
          <a:stretch>
            <a:fillRect/>
          </a:stretch>
        </p:blipFill>
        <p:spPr>
          <a:xfrm>
            <a:off x="179388" y="962025"/>
            <a:ext cx="4464050" cy="3351213"/>
          </a:xfrm>
        </p:spPr>
      </p:pic>
      <p:pic>
        <p:nvPicPr>
          <p:cNvPr id="30724" name="Picture 4" descr="хамелеоны"/>
          <p:cNvPicPr>
            <a:picLocks noGrp="1" noChangeAspect="1" noChangeArrowheads="1"/>
          </p:cNvPicPr>
          <p:nvPr>
            <p:ph sz="quarter" idx="2"/>
          </p:nvPr>
        </p:nvPicPr>
        <p:blipFill>
          <a:blip r:embed="rId3" cstate="print"/>
          <a:srcRect/>
          <a:stretch>
            <a:fillRect/>
          </a:stretch>
        </p:blipFill>
        <p:spPr>
          <a:xfrm>
            <a:off x="5491163" y="981075"/>
            <a:ext cx="3578225" cy="5184775"/>
          </a:xfrm>
        </p:spPr>
      </p:pic>
      <p:pic>
        <p:nvPicPr>
          <p:cNvPr id="30725" name="Picture 5" descr="хамелеон"/>
          <p:cNvPicPr>
            <a:picLocks noGrp="1" noChangeAspect="1" noChangeArrowheads="1"/>
          </p:cNvPicPr>
          <p:nvPr>
            <p:ph sz="quarter" idx="3"/>
          </p:nvPr>
        </p:nvPicPr>
        <p:blipFill>
          <a:blip r:embed="rId4" cstate="print"/>
          <a:srcRect/>
          <a:stretch>
            <a:fillRect/>
          </a:stretch>
        </p:blipFill>
        <p:spPr>
          <a:xfrm>
            <a:off x="2555875" y="2997200"/>
            <a:ext cx="3744913" cy="374491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sz="quarter"/>
          </p:nvPr>
        </p:nvSpPr>
        <p:spPr>
          <a:xfrm>
            <a:off x="457200" y="0"/>
            <a:ext cx="8229600" cy="981075"/>
          </a:xfrm>
        </p:spPr>
        <p:txBody>
          <a:bodyPr/>
          <a:lstStyle/>
          <a:p>
            <a:pPr eaLnBrk="1" hangingPunct="1">
              <a:defRPr/>
            </a:pPr>
            <a:r>
              <a:rPr lang="uk-UA" sz="3200" smtClean="0"/>
              <a:t>РЯД ЧЕРЕПАХИ</a:t>
            </a:r>
            <a:r>
              <a:rPr lang="uk-UA" smtClean="0"/>
              <a:t/>
            </a:r>
            <a:br>
              <a:rPr lang="uk-UA" smtClean="0"/>
            </a:br>
            <a:r>
              <a:rPr lang="uk-UA" sz="2400" smtClean="0"/>
              <a:t>болотяна європейська, зелена, слонова, шкіряста</a:t>
            </a:r>
            <a:endParaRPr lang="ru-RU" smtClean="0"/>
          </a:p>
        </p:txBody>
      </p:sp>
      <p:pic>
        <p:nvPicPr>
          <p:cNvPr id="31747" name="Picture 3" descr="черепаха болотная европейская"/>
          <p:cNvPicPr>
            <a:picLocks noGrp="1" noChangeAspect="1" noChangeArrowheads="1"/>
          </p:cNvPicPr>
          <p:nvPr>
            <p:ph sz="quarter" idx="1"/>
          </p:nvPr>
        </p:nvPicPr>
        <p:blipFill>
          <a:blip r:embed="rId2" cstate="print"/>
          <a:srcRect/>
          <a:stretch>
            <a:fillRect/>
          </a:stretch>
        </p:blipFill>
        <p:spPr>
          <a:xfrm>
            <a:off x="468313" y="981075"/>
            <a:ext cx="3751262" cy="2800350"/>
          </a:xfrm>
        </p:spPr>
      </p:pic>
      <p:pic>
        <p:nvPicPr>
          <p:cNvPr id="31748" name="Picture 4" descr="черепаха зелёная"/>
          <p:cNvPicPr>
            <a:picLocks noGrp="1" noChangeAspect="1" noChangeArrowheads="1"/>
          </p:cNvPicPr>
          <p:nvPr>
            <p:ph sz="quarter" idx="2"/>
          </p:nvPr>
        </p:nvPicPr>
        <p:blipFill>
          <a:blip r:embed="rId3" cstate="print"/>
          <a:srcRect/>
          <a:stretch>
            <a:fillRect/>
          </a:stretch>
        </p:blipFill>
        <p:spPr>
          <a:xfrm>
            <a:off x="4859338" y="981075"/>
            <a:ext cx="3675062" cy="2781300"/>
          </a:xfrm>
        </p:spPr>
      </p:pic>
      <p:pic>
        <p:nvPicPr>
          <p:cNvPr id="31749" name="Picture 5" descr="черепаха слоновая"/>
          <p:cNvPicPr>
            <a:picLocks noGrp="1" noChangeAspect="1" noChangeArrowheads="1"/>
          </p:cNvPicPr>
          <p:nvPr>
            <p:ph sz="quarter" idx="3"/>
          </p:nvPr>
        </p:nvPicPr>
        <p:blipFill>
          <a:blip r:embed="rId4" cstate="print"/>
          <a:srcRect/>
          <a:stretch>
            <a:fillRect/>
          </a:stretch>
        </p:blipFill>
        <p:spPr>
          <a:xfrm>
            <a:off x="468313" y="3860800"/>
            <a:ext cx="3749675" cy="2832100"/>
          </a:xfrm>
        </p:spPr>
      </p:pic>
      <p:pic>
        <p:nvPicPr>
          <p:cNvPr id="31750" name="Picture 6" descr="кожистая черепаха"/>
          <p:cNvPicPr>
            <a:picLocks noGrp="1" noChangeAspect="1" noChangeArrowheads="1"/>
          </p:cNvPicPr>
          <p:nvPr>
            <p:ph sz="quarter" idx="4"/>
          </p:nvPr>
        </p:nvPicPr>
        <p:blipFill>
          <a:blip r:embed="rId5" cstate="print"/>
          <a:srcRect/>
          <a:stretch>
            <a:fillRect/>
          </a:stretch>
        </p:blipFill>
        <p:spPr>
          <a:xfrm>
            <a:off x="4859338" y="3860800"/>
            <a:ext cx="3673475" cy="277177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uk-UA" smtClean="0"/>
              <a:t>БУДОВА ГОЛОВИ ЯЩІРКИ</a:t>
            </a:r>
            <a:endParaRPr lang="ru-RU" smtClean="0"/>
          </a:p>
        </p:txBody>
      </p:sp>
      <p:pic>
        <p:nvPicPr>
          <p:cNvPr id="5123" name="Picture 3" descr="Строение головы ящерицы"/>
          <p:cNvPicPr>
            <a:picLocks noGrp="1" noChangeAspect="1" noChangeArrowheads="1"/>
          </p:cNvPicPr>
          <p:nvPr>
            <p:ph idx="1"/>
          </p:nvPr>
        </p:nvPicPr>
        <p:blipFill>
          <a:blip r:embed="rId2" cstate="print"/>
          <a:srcRect/>
          <a:stretch>
            <a:fillRect/>
          </a:stretch>
        </p:blipFill>
        <p:spPr>
          <a:xfrm>
            <a:off x="1908175" y="1196975"/>
            <a:ext cx="5257800" cy="5138738"/>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28600"/>
            <a:ext cx="8229600" cy="463550"/>
          </a:xfrm>
        </p:spPr>
        <p:txBody>
          <a:bodyPr/>
          <a:lstStyle/>
          <a:p>
            <a:pPr eaLnBrk="1" hangingPunct="1">
              <a:defRPr/>
            </a:pPr>
            <a:r>
              <a:rPr lang="uk-UA" sz="3200" smtClean="0"/>
              <a:t>РЯД КРОКОДИЛИ</a:t>
            </a:r>
            <a:endParaRPr lang="ru-RU" sz="3200" smtClean="0"/>
          </a:p>
        </p:txBody>
      </p:sp>
      <p:sp>
        <p:nvSpPr>
          <p:cNvPr id="32771" name="Rectangle 3"/>
          <p:cNvSpPr>
            <a:spLocks noGrp="1" noChangeArrowheads="1"/>
          </p:cNvSpPr>
          <p:nvPr>
            <p:ph type="body" sz="half" idx="2"/>
          </p:nvPr>
        </p:nvSpPr>
        <p:spPr>
          <a:xfrm>
            <a:off x="457200" y="5661025"/>
            <a:ext cx="8229600" cy="1368425"/>
          </a:xfrm>
        </p:spPr>
        <p:txBody>
          <a:bodyPr/>
          <a:lstStyle/>
          <a:p>
            <a:pPr eaLnBrk="1" hangingPunct="1">
              <a:lnSpc>
                <a:spcPct val="90000"/>
              </a:lnSpc>
            </a:pPr>
            <a:r>
              <a:rPr lang="uk-UA" sz="2800" smtClean="0"/>
              <a:t>Гавіал гангський, крокодил нільський, крокодил гребінчастий, алігатор щучий, кайман крокодилячий, кайман Шнайдера</a:t>
            </a:r>
            <a:endParaRPr lang="ru-RU" sz="2800" smtClean="0"/>
          </a:p>
        </p:txBody>
      </p:sp>
      <p:pic>
        <p:nvPicPr>
          <p:cNvPr id="32772" name="Picture 4" descr="Крокодилы."/>
          <p:cNvPicPr>
            <a:picLocks noGrp="1" noChangeAspect="1" noChangeArrowheads="1"/>
          </p:cNvPicPr>
          <p:nvPr>
            <p:ph sz="half" idx="1"/>
          </p:nvPr>
        </p:nvPicPr>
        <p:blipFill>
          <a:blip r:embed="rId2" cstate="print"/>
          <a:srcRect/>
          <a:stretch>
            <a:fillRect/>
          </a:stretch>
        </p:blipFill>
        <p:spPr>
          <a:xfrm>
            <a:off x="755650" y="765175"/>
            <a:ext cx="7993063" cy="4918075"/>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229600" cy="896938"/>
          </a:xfrm>
        </p:spPr>
        <p:txBody>
          <a:bodyPr/>
          <a:lstStyle/>
          <a:p>
            <a:pPr eaLnBrk="1" hangingPunct="1">
              <a:defRPr/>
            </a:pPr>
            <a:r>
              <a:rPr lang="uk-UA" sz="3200" b="1" smtClean="0"/>
              <a:t/>
            </a:r>
            <a:br>
              <a:rPr lang="uk-UA" sz="3200" b="1" smtClean="0"/>
            </a:br>
            <a:r>
              <a:rPr lang="uk-UA" sz="3200" b="1" smtClean="0"/>
              <a:t>До якого ряду відносяться представлені тварини?</a:t>
            </a:r>
            <a:br>
              <a:rPr lang="uk-UA" sz="3200" b="1" smtClean="0"/>
            </a:br>
            <a:r>
              <a:rPr lang="uk-UA" sz="2400" smtClean="0"/>
              <a:t>Комодський варан, хамелеон, гекон мадагаскарський</a:t>
            </a:r>
            <a:r>
              <a:rPr lang="ru-RU" sz="3600" smtClean="0"/>
              <a:t/>
            </a:r>
            <a:br>
              <a:rPr lang="ru-RU" sz="3600" smtClean="0"/>
            </a:br>
            <a:endParaRPr lang="ru-RU" sz="3600" smtClean="0"/>
          </a:p>
        </p:txBody>
      </p:sp>
      <p:pic>
        <p:nvPicPr>
          <p:cNvPr id="33795" name="Picture 3" descr="комодский варан"/>
          <p:cNvPicPr>
            <a:picLocks noGrp="1" noChangeAspect="1" noChangeArrowheads="1"/>
          </p:cNvPicPr>
          <p:nvPr>
            <p:ph sz="quarter" idx="1"/>
          </p:nvPr>
        </p:nvPicPr>
        <p:blipFill>
          <a:blip r:embed="rId2" cstate="print"/>
          <a:srcRect/>
          <a:stretch>
            <a:fillRect/>
          </a:stretch>
        </p:blipFill>
        <p:spPr>
          <a:xfrm>
            <a:off x="250825" y="1268413"/>
            <a:ext cx="4284663" cy="2719387"/>
          </a:xfrm>
        </p:spPr>
      </p:pic>
      <p:pic>
        <p:nvPicPr>
          <p:cNvPr id="33796" name="Picture 4" descr="Animals_Reptiles_Chameleon_016238_"/>
          <p:cNvPicPr>
            <a:picLocks noGrp="1" noChangeAspect="1" noChangeArrowheads="1"/>
          </p:cNvPicPr>
          <p:nvPr>
            <p:ph sz="quarter" idx="2"/>
          </p:nvPr>
        </p:nvPicPr>
        <p:blipFill>
          <a:blip r:embed="rId3" cstate="print"/>
          <a:srcRect/>
          <a:stretch>
            <a:fillRect/>
          </a:stretch>
        </p:blipFill>
        <p:spPr>
          <a:xfrm>
            <a:off x="1331913" y="4022725"/>
            <a:ext cx="4537075" cy="2835275"/>
          </a:xfrm>
        </p:spPr>
      </p:pic>
      <p:pic>
        <p:nvPicPr>
          <p:cNvPr id="33797" name="Picture 5" descr="геккон мадагаскарский плоскохвостный"/>
          <p:cNvPicPr>
            <a:picLocks noChangeAspect="1" noChangeArrowheads="1"/>
          </p:cNvPicPr>
          <p:nvPr/>
        </p:nvPicPr>
        <p:blipFill>
          <a:blip r:embed="rId4" cstate="print"/>
          <a:srcRect/>
          <a:stretch>
            <a:fillRect/>
          </a:stretch>
        </p:blipFill>
        <p:spPr bwMode="auto">
          <a:xfrm>
            <a:off x="4716463" y="1341438"/>
            <a:ext cx="4033837" cy="302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sz="quarter"/>
          </p:nvPr>
        </p:nvSpPr>
        <p:spPr/>
        <p:txBody>
          <a:bodyPr/>
          <a:lstStyle/>
          <a:p>
            <a:pPr eaLnBrk="1" hangingPunct="1">
              <a:defRPr/>
            </a:pPr>
            <a:r>
              <a:rPr lang="uk-UA" sz="3200" b="1" smtClean="0"/>
              <a:t>До якого ряду відносяться представлені тварини?</a:t>
            </a:r>
            <a:br>
              <a:rPr lang="uk-UA" sz="3200" b="1" smtClean="0"/>
            </a:br>
            <a:endParaRPr lang="ru-RU" sz="3200" b="1" smtClean="0"/>
          </a:p>
        </p:txBody>
      </p:sp>
      <p:sp>
        <p:nvSpPr>
          <p:cNvPr id="34819" name="Rectangle 3"/>
          <p:cNvSpPr>
            <a:spLocks noGrp="1" noChangeArrowheads="1"/>
          </p:cNvSpPr>
          <p:nvPr>
            <p:ph sz="quarter" idx="4"/>
          </p:nvPr>
        </p:nvSpPr>
        <p:spPr/>
        <p:txBody>
          <a:bodyPr/>
          <a:lstStyle/>
          <a:p>
            <a:pPr eaLnBrk="1" hangingPunct="1"/>
            <a:r>
              <a:rPr lang="uk-UA" sz="2800" smtClean="0"/>
              <a:t>Гофер,</a:t>
            </a:r>
          </a:p>
          <a:p>
            <a:pPr eaLnBrk="1" hangingPunct="1"/>
            <a:r>
              <a:rPr lang="uk-UA" sz="2800" smtClean="0"/>
              <a:t>середземноморська черепаха,</a:t>
            </a:r>
          </a:p>
          <a:p>
            <a:pPr eaLnBrk="1" hangingPunct="1"/>
            <a:r>
              <a:rPr lang="uk-UA" sz="2800" smtClean="0"/>
              <a:t>павукова черепаха</a:t>
            </a:r>
            <a:endParaRPr lang="ru-RU" sz="2800" smtClean="0"/>
          </a:p>
        </p:txBody>
      </p:sp>
      <p:pic>
        <p:nvPicPr>
          <p:cNvPr id="34820" name="Picture 4"/>
          <p:cNvPicPr>
            <a:picLocks noGrp="1" noChangeAspect="1" noChangeArrowheads="1"/>
          </p:cNvPicPr>
          <p:nvPr>
            <p:ph sz="quarter" idx="1"/>
          </p:nvPr>
        </p:nvPicPr>
        <p:blipFill>
          <a:blip r:embed="rId2" cstate="print"/>
          <a:srcRect/>
          <a:stretch>
            <a:fillRect/>
          </a:stretch>
        </p:blipFill>
        <p:spPr>
          <a:xfrm>
            <a:off x="323850" y="1181100"/>
            <a:ext cx="3527425" cy="2466975"/>
          </a:xfrm>
          <a:noFill/>
        </p:spPr>
      </p:pic>
      <p:pic>
        <p:nvPicPr>
          <p:cNvPr id="34821" name="Picture 5"/>
          <p:cNvPicPr>
            <a:picLocks noGrp="1" noChangeAspect="1" noChangeArrowheads="1"/>
          </p:cNvPicPr>
          <p:nvPr>
            <p:ph sz="quarter" idx="2"/>
          </p:nvPr>
        </p:nvPicPr>
        <p:blipFill>
          <a:blip r:embed="rId3" cstate="print"/>
          <a:srcRect/>
          <a:stretch>
            <a:fillRect/>
          </a:stretch>
        </p:blipFill>
        <p:spPr>
          <a:xfrm>
            <a:off x="4356100" y="1157288"/>
            <a:ext cx="3744913" cy="2478087"/>
          </a:xfrm>
          <a:noFill/>
        </p:spPr>
      </p:pic>
      <p:pic>
        <p:nvPicPr>
          <p:cNvPr id="34822" name="Picture 6"/>
          <p:cNvPicPr>
            <a:picLocks noGrp="1" noChangeAspect="1" noChangeArrowheads="1"/>
          </p:cNvPicPr>
          <p:nvPr>
            <p:ph sz="quarter" idx="3"/>
          </p:nvPr>
        </p:nvPicPr>
        <p:blipFill>
          <a:blip r:embed="rId4" cstate="print"/>
          <a:srcRect/>
          <a:stretch>
            <a:fillRect/>
          </a:stretch>
        </p:blipFill>
        <p:spPr>
          <a:xfrm>
            <a:off x="323850" y="3860800"/>
            <a:ext cx="3527425" cy="2790825"/>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uk-UA" sz="3200" b="1" smtClean="0"/>
              <a:t>До якого ряду відносяться представлені тварини?</a:t>
            </a:r>
            <a:endParaRPr lang="ru-RU" sz="3200" b="1" smtClean="0"/>
          </a:p>
        </p:txBody>
      </p:sp>
      <p:pic>
        <p:nvPicPr>
          <p:cNvPr id="35843" name="Picture 3" descr="аллигатор миссисипский2"/>
          <p:cNvPicPr>
            <a:picLocks noGrp="1" noChangeAspect="1" noChangeArrowheads="1"/>
          </p:cNvPicPr>
          <p:nvPr>
            <p:ph sz="half" idx="1"/>
          </p:nvPr>
        </p:nvPicPr>
        <p:blipFill>
          <a:blip r:embed="rId2" cstate="print"/>
          <a:srcRect/>
          <a:stretch>
            <a:fillRect/>
          </a:stretch>
        </p:blipFill>
        <p:spPr>
          <a:xfrm>
            <a:off x="250825" y="2349500"/>
            <a:ext cx="4038600" cy="3028950"/>
          </a:xfrm>
        </p:spPr>
      </p:pic>
      <p:sp>
        <p:nvSpPr>
          <p:cNvPr id="35844" name="Text Box 4"/>
          <p:cNvSpPr txBox="1">
            <a:spLocks noChangeArrowheads="1"/>
          </p:cNvSpPr>
          <p:nvPr/>
        </p:nvSpPr>
        <p:spPr bwMode="auto">
          <a:xfrm>
            <a:off x="1619250" y="5392738"/>
            <a:ext cx="1873250" cy="396875"/>
          </a:xfrm>
          <a:prstGeom prst="rect">
            <a:avLst/>
          </a:prstGeom>
          <a:noFill/>
          <a:ln w="9525">
            <a:noFill/>
            <a:miter lim="800000"/>
            <a:headEnd/>
            <a:tailEnd/>
          </a:ln>
        </p:spPr>
        <p:txBody>
          <a:bodyPr>
            <a:spAutoFit/>
          </a:bodyPr>
          <a:lstStyle/>
          <a:p>
            <a:r>
              <a:rPr lang="uk-UA" sz="2000" b="1"/>
              <a:t>Алігатор</a:t>
            </a:r>
            <a:endParaRPr lang="ru-RU" sz="2000" b="1"/>
          </a:p>
        </p:txBody>
      </p:sp>
      <p:pic>
        <p:nvPicPr>
          <p:cNvPr id="35845" name="Picture 5" descr="гавиал"/>
          <p:cNvPicPr>
            <a:picLocks noGrp="1" noChangeAspect="1" noChangeArrowheads="1"/>
          </p:cNvPicPr>
          <p:nvPr>
            <p:ph sz="half" idx="2"/>
          </p:nvPr>
        </p:nvPicPr>
        <p:blipFill>
          <a:blip r:embed="rId3" cstate="print"/>
          <a:srcRect/>
          <a:stretch>
            <a:fillRect/>
          </a:stretch>
        </p:blipFill>
        <p:spPr>
          <a:xfrm>
            <a:off x="4500563" y="2333625"/>
            <a:ext cx="4392612" cy="3068638"/>
          </a:xfrm>
        </p:spPr>
      </p:pic>
      <p:sp>
        <p:nvSpPr>
          <p:cNvPr id="35846" name="Text Box 6"/>
          <p:cNvSpPr txBox="1">
            <a:spLocks noChangeArrowheads="1"/>
          </p:cNvSpPr>
          <p:nvPr/>
        </p:nvSpPr>
        <p:spPr bwMode="auto">
          <a:xfrm>
            <a:off x="6156325" y="5445125"/>
            <a:ext cx="1655763" cy="396875"/>
          </a:xfrm>
          <a:prstGeom prst="rect">
            <a:avLst/>
          </a:prstGeom>
          <a:noFill/>
          <a:ln w="9525">
            <a:noFill/>
            <a:miter lim="800000"/>
            <a:headEnd/>
            <a:tailEnd/>
          </a:ln>
        </p:spPr>
        <p:txBody>
          <a:bodyPr>
            <a:spAutoFit/>
          </a:bodyPr>
          <a:lstStyle/>
          <a:p>
            <a:r>
              <a:rPr lang="uk-UA" sz="2000" b="1"/>
              <a:t>Гавіал</a:t>
            </a:r>
            <a:endParaRPr lang="ru-RU" sz="2000" b="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28600"/>
            <a:ext cx="8229600" cy="823913"/>
          </a:xfrm>
        </p:spPr>
        <p:txBody>
          <a:bodyPr/>
          <a:lstStyle/>
          <a:p>
            <a:pPr eaLnBrk="1" hangingPunct="1">
              <a:defRPr/>
            </a:pPr>
            <a:r>
              <a:rPr lang="uk-UA" smtClean="0"/>
              <a:t>ВГАДАЙ НАЗВИ ПЛАЗУНІВ</a:t>
            </a:r>
            <a:endParaRPr lang="ru-RU" smtClean="0"/>
          </a:p>
        </p:txBody>
      </p:sp>
      <p:sp>
        <p:nvSpPr>
          <p:cNvPr id="36867" name="Rectangle 3"/>
          <p:cNvSpPr>
            <a:spLocks noGrp="1" noChangeArrowheads="1"/>
          </p:cNvSpPr>
          <p:nvPr>
            <p:ph type="body" idx="1"/>
          </p:nvPr>
        </p:nvSpPr>
        <p:spPr>
          <a:xfrm>
            <a:off x="457200" y="1125538"/>
            <a:ext cx="8229600" cy="4970462"/>
          </a:xfrm>
        </p:spPr>
        <p:txBody>
          <a:bodyPr/>
          <a:lstStyle/>
          <a:p>
            <a:pPr eaLnBrk="1" hangingPunct="1"/>
            <a:r>
              <a:rPr lang="uk-UA" sz="4000" smtClean="0">
                <a:solidFill>
                  <a:srgbClr val="FF66FF"/>
                </a:solidFill>
              </a:rPr>
              <a:t>ЛІГА + РОТА</a:t>
            </a:r>
          </a:p>
          <a:p>
            <a:pPr eaLnBrk="1" hangingPunct="1"/>
            <a:r>
              <a:rPr lang="uk-UA" sz="4000" smtClean="0">
                <a:solidFill>
                  <a:srgbClr val="FF66FF"/>
                </a:solidFill>
              </a:rPr>
              <a:t>ЦИНК + С</a:t>
            </a:r>
          </a:p>
          <a:p>
            <a:pPr eaLnBrk="1" hangingPunct="1"/>
            <a:r>
              <a:rPr lang="uk-UA" sz="4000" smtClean="0">
                <a:solidFill>
                  <a:srgbClr val="FF66FF"/>
                </a:solidFill>
              </a:rPr>
              <a:t>ДУБ + ЗОЯ</a:t>
            </a:r>
          </a:p>
          <a:p>
            <a:pPr eaLnBrk="1" hangingPunct="1"/>
            <a:r>
              <a:rPr lang="uk-UA" sz="4000" smtClean="0">
                <a:solidFill>
                  <a:srgbClr val="FF66FF"/>
                </a:solidFill>
              </a:rPr>
              <a:t>ТОН + ПІ</a:t>
            </a:r>
            <a:endParaRPr lang="ru-RU" sz="4000" smtClean="0">
              <a:solidFill>
                <a:srgbClr val="FF66FF"/>
              </a:solidFill>
            </a:endParaRPr>
          </a:p>
        </p:txBody>
      </p:sp>
      <p:pic>
        <p:nvPicPr>
          <p:cNvPr id="36868" name="Picture 4"/>
          <p:cNvPicPr>
            <a:picLocks noChangeAspect="1" noChangeArrowheads="1"/>
          </p:cNvPicPr>
          <p:nvPr/>
        </p:nvPicPr>
        <p:blipFill>
          <a:blip r:embed="rId2" cstate="print"/>
          <a:srcRect/>
          <a:stretch>
            <a:fillRect/>
          </a:stretch>
        </p:blipFill>
        <p:spPr bwMode="auto">
          <a:xfrm>
            <a:off x="6372225" y="3357563"/>
            <a:ext cx="2571750" cy="1133475"/>
          </a:xfrm>
          <a:prstGeom prst="rect">
            <a:avLst/>
          </a:prstGeom>
          <a:noFill/>
          <a:ln w="9525">
            <a:noFill/>
            <a:miter lim="800000"/>
            <a:headEnd/>
            <a:tailEnd/>
          </a:ln>
        </p:spPr>
      </p:pic>
      <p:pic>
        <p:nvPicPr>
          <p:cNvPr id="36869" name="Picture 5"/>
          <p:cNvPicPr>
            <a:picLocks noChangeAspect="1" noChangeArrowheads="1"/>
          </p:cNvPicPr>
          <p:nvPr/>
        </p:nvPicPr>
        <p:blipFill>
          <a:blip r:embed="rId3" cstate="print"/>
          <a:srcRect/>
          <a:stretch>
            <a:fillRect/>
          </a:stretch>
        </p:blipFill>
        <p:spPr bwMode="auto">
          <a:xfrm>
            <a:off x="4787900" y="981075"/>
            <a:ext cx="2400300" cy="1504950"/>
          </a:xfrm>
          <a:prstGeom prst="rect">
            <a:avLst/>
          </a:prstGeom>
          <a:noFill/>
          <a:ln w="9525">
            <a:noFill/>
            <a:miter lim="800000"/>
            <a:headEnd/>
            <a:tailEnd/>
          </a:ln>
        </p:spPr>
      </p:pic>
      <p:pic>
        <p:nvPicPr>
          <p:cNvPr id="36870" name="Picture 6"/>
          <p:cNvPicPr>
            <a:picLocks noChangeAspect="1" noChangeArrowheads="1"/>
          </p:cNvPicPr>
          <p:nvPr/>
        </p:nvPicPr>
        <p:blipFill>
          <a:blip r:embed="rId4" cstate="print"/>
          <a:srcRect/>
          <a:stretch>
            <a:fillRect/>
          </a:stretch>
        </p:blipFill>
        <p:spPr bwMode="auto">
          <a:xfrm>
            <a:off x="4067175" y="2852738"/>
            <a:ext cx="1905000" cy="2790825"/>
          </a:xfrm>
          <a:prstGeom prst="rect">
            <a:avLst/>
          </a:prstGeom>
          <a:noFill/>
          <a:ln w="9525">
            <a:noFill/>
            <a:miter lim="800000"/>
            <a:headEnd/>
            <a:tailEnd/>
          </a:ln>
        </p:spPr>
      </p:pic>
      <p:pic>
        <p:nvPicPr>
          <p:cNvPr id="36871" name="Picture 7"/>
          <p:cNvPicPr>
            <a:picLocks noChangeAspect="1" noChangeArrowheads="1"/>
          </p:cNvPicPr>
          <p:nvPr/>
        </p:nvPicPr>
        <p:blipFill>
          <a:blip r:embed="rId5" cstate="print"/>
          <a:srcRect/>
          <a:stretch>
            <a:fillRect/>
          </a:stretch>
        </p:blipFill>
        <p:spPr bwMode="auto">
          <a:xfrm>
            <a:off x="971550" y="4437063"/>
            <a:ext cx="2808288" cy="122396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228600"/>
            <a:ext cx="8218487" cy="1255713"/>
          </a:xfrm>
        </p:spPr>
        <p:txBody>
          <a:bodyPr/>
          <a:lstStyle/>
          <a:p>
            <a:pPr eaLnBrk="1" hangingPunct="1">
              <a:defRPr/>
            </a:pPr>
            <a:r>
              <a:rPr lang="uk-UA" sz="4000" smtClean="0"/>
              <a:t>ХТО ЗАЙВИЙ У КОЖНОМУ РЯДКУ І ЧОМУ?</a:t>
            </a:r>
            <a:endParaRPr lang="ru-RU" sz="4000" smtClean="0"/>
          </a:p>
        </p:txBody>
      </p:sp>
      <p:sp>
        <p:nvSpPr>
          <p:cNvPr id="37891" name="Rectangle 3"/>
          <p:cNvSpPr>
            <a:spLocks noGrp="1" noChangeArrowheads="1"/>
          </p:cNvSpPr>
          <p:nvPr>
            <p:ph type="body" idx="1"/>
          </p:nvPr>
        </p:nvSpPr>
        <p:spPr>
          <a:xfrm>
            <a:off x="457200" y="2276475"/>
            <a:ext cx="8229600" cy="3819525"/>
          </a:xfrm>
        </p:spPr>
        <p:txBody>
          <a:bodyPr/>
          <a:lstStyle/>
          <a:p>
            <a:pPr eaLnBrk="1" hangingPunct="1"/>
            <a:r>
              <a:rPr lang="uk-UA" smtClean="0"/>
              <a:t>Вуж, жовтопузик, кобра, удав.</a:t>
            </a:r>
          </a:p>
          <a:p>
            <a:pPr eaLnBrk="1" hangingPunct="1"/>
            <a:r>
              <a:rPr lang="uk-UA" smtClean="0"/>
              <a:t>Хамелеон, крокодил, тритон, черепаха.</a:t>
            </a:r>
          </a:p>
          <a:p>
            <a:pPr eaLnBrk="1" hangingPunct="1"/>
            <a:r>
              <a:rPr lang="uk-UA" smtClean="0"/>
              <a:t>Гадюка, жовтопузик, агама, веретільниця. </a:t>
            </a:r>
            <a:endParaRPr lang="ru-RU" smtClean="0"/>
          </a:p>
        </p:txBody>
      </p:sp>
      <p:pic>
        <p:nvPicPr>
          <p:cNvPr id="37892" name="Picture 4" descr="587"/>
          <p:cNvPicPr>
            <a:picLocks noChangeAspect="1" noChangeArrowheads="1" noCrop="1"/>
          </p:cNvPicPr>
          <p:nvPr/>
        </p:nvPicPr>
        <p:blipFill>
          <a:blip r:embed="rId2" cstate="print"/>
          <a:srcRect/>
          <a:stretch>
            <a:fillRect/>
          </a:stretch>
        </p:blipFill>
        <p:spPr bwMode="auto">
          <a:xfrm>
            <a:off x="6877050" y="4076700"/>
            <a:ext cx="1727200" cy="1271588"/>
          </a:xfrm>
          <a:prstGeom prst="rect">
            <a:avLst/>
          </a:prstGeom>
          <a:noFill/>
          <a:ln w="9525">
            <a:noFill/>
            <a:miter lim="800000"/>
            <a:headEnd/>
            <a:tailEnd/>
          </a:ln>
        </p:spPr>
      </p:pic>
      <p:pic>
        <p:nvPicPr>
          <p:cNvPr id="37893" name="Picture 5" descr="756"/>
          <p:cNvPicPr>
            <a:picLocks noChangeAspect="1" noChangeArrowheads="1"/>
          </p:cNvPicPr>
          <p:nvPr/>
        </p:nvPicPr>
        <p:blipFill>
          <a:blip r:embed="rId3" cstate="print"/>
          <a:srcRect/>
          <a:stretch>
            <a:fillRect/>
          </a:stretch>
        </p:blipFill>
        <p:spPr bwMode="auto">
          <a:xfrm>
            <a:off x="7019925" y="981075"/>
            <a:ext cx="1677988"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28600"/>
            <a:ext cx="8229600" cy="608013"/>
          </a:xfrm>
        </p:spPr>
        <p:txBody>
          <a:bodyPr/>
          <a:lstStyle/>
          <a:p>
            <a:pPr eaLnBrk="1" hangingPunct="1">
              <a:defRPr/>
            </a:pPr>
            <a:r>
              <a:rPr lang="uk-UA" sz="4000" smtClean="0"/>
              <a:t>ПОДУМАЙ</a:t>
            </a:r>
            <a:endParaRPr lang="ru-RU" sz="4000" smtClean="0"/>
          </a:p>
        </p:txBody>
      </p:sp>
      <p:sp>
        <p:nvSpPr>
          <p:cNvPr id="38915" name="Rectangle 3"/>
          <p:cNvSpPr>
            <a:spLocks noGrp="1" noChangeArrowheads="1"/>
          </p:cNvSpPr>
          <p:nvPr>
            <p:ph type="body" sz="half" idx="1"/>
          </p:nvPr>
        </p:nvSpPr>
        <p:spPr>
          <a:xfrm>
            <a:off x="457200" y="981075"/>
            <a:ext cx="8229600" cy="4464050"/>
          </a:xfrm>
        </p:spPr>
        <p:txBody>
          <a:bodyPr/>
          <a:lstStyle/>
          <a:p>
            <a:pPr eaLnBrk="1" hangingPunct="1"/>
            <a:r>
              <a:rPr lang="uk-UA" sz="3600" smtClean="0"/>
              <a:t>У змій повіки нерухомі, зрослися між собою, прозорі, вкривають очі ніби годинникове скельце. Слух у них відсутній. Поясніть, як вони розпізнають уночі здобич, наприклад, мишей. </a:t>
            </a:r>
            <a:endParaRPr lang="ru-RU" sz="3600" smtClean="0"/>
          </a:p>
        </p:txBody>
      </p:sp>
      <p:pic>
        <p:nvPicPr>
          <p:cNvPr id="38916" name="Picture 4" descr="693"/>
          <p:cNvPicPr>
            <a:picLocks noGrp="1" noChangeAspect="1" noChangeArrowheads="1" noCrop="1"/>
          </p:cNvPicPr>
          <p:nvPr>
            <p:ph sz="half" idx="2"/>
          </p:nvPr>
        </p:nvPicPr>
        <p:blipFill>
          <a:blip r:embed="rId2" cstate="print"/>
          <a:srcRect/>
          <a:stretch>
            <a:fillRect/>
          </a:stretch>
        </p:blipFill>
        <p:spPr>
          <a:xfrm>
            <a:off x="6804025" y="3716338"/>
            <a:ext cx="1104900" cy="165735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uk-UA" smtClean="0"/>
              <a:t>          ПОДУМАЙ</a:t>
            </a:r>
            <a:endParaRPr lang="ru-RU" smtClean="0"/>
          </a:p>
        </p:txBody>
      </p:sp>
      <p:sp>
        <p:nvSpPr>
          <p:cNvPr id="36867" name="Rectangle 3"/>
          <p:cNvSpPr>
            <a:spLocks noGrp="1" noChangeArrowheads="1"/>
          </p:cNvSpPr>
          <p:nvPr>
            <p:ph type="body" idx="1"/>
          </p:nvPr>
        </p:nvSpPr>
        <p:spPr>
          <a:xfrm>
            <a:off x="457200" y="1989138"/>
            <a:ext cx="8229600" cy="4679950"/>
          </a:xfrm>
        </p:spPr>
        <p:txBody>
          <a:bodyPr/>
          <a:lstStyle/>
          <a:p>
            <a:pPr eaLnBrk="1" hangingPunct="1"/>
            <a:r>
              <a:rPr lang="uk-UA" smtClean="0"/>
              <a:t>Здавна існує легенда, що крокодил оплакує свою жертву. Всі чули вираз “крокодилячі сльози”. Чому ж “плачуть” крокодили?</a:t>
            </a:r>
          </a:p>
          <a:p>
            <a:pPr eaLnBrk="1" hangingPunct="1"/>
            <a:r>
              <a:rPr lang="uk-UA" smtClean="0"/>
              <a:t>Крокодили справді проливають сльози для того, щоб видалити з організму зайву сіль. Біля очей є залози, що виділяють рідину, з якою виходить ця сіль.</a:t>
            </a:r>
            <a:endParaRPr lang="ru-RU" smtClean="0"/>
          </a:p>
        </p:txBody>
      </p:sp>
      <p:pic>
        <p:nvPicPr>
          <p:cNvPr id="39940" name="Picture 4" descr="Animals_Reptiles_Crocodile_018271_"/>
          <p:cNvPicPr>
            <a:picLocks noChangeAspect="1" noChangeArrowheads="1"/>
          </p:cNvPicPr>
          <p:nvPr/>
        </p:nvPicPr>
        <p:blipFill>
          <a:blip r:embed="rId2" cstate="print"/>
          <a:srcRect/>
          <a:stretch>
            <a:fillRect/>
          </a:stretch>
        </p:blipFill>
        <p:spPr bwMode="auto">
          <a:xfrm>
            <a:off x="0" y="0"/>
            <a:ext cx="3276600" cy="20732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fade">
                                      <p:cBhvr>
                                        <p:cTn id="12" dur="2000"/>
                                        <p:tgtEl>
                                          <p:spTgt spid="368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Effect transition="in" filter="fade">
                                      <p:cBhvr>
                                        <p:cTn id="17" dur="20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42988" y="228600"/>
            <a:ext cx="7643812" cy="1143000"/>
          </a:xfrm>
        </p:spPr>
        <p:txBody>
          <a:bodyPr/>
          <a:lstStyle/>
          <a:p>
            <a:pPr eaLnBrk="1" hangingPunct="1">
              <a:defRPr/>
            </a:pPr>
            <a:r>
              <a:rPr lang="uk-UA" sz="3200" smtClean="0"/>
              <a:t>3. ЗНАЧЕННЯ ПЛАЗУНІВ. ОХОРОНА.</a:t>
            </a:r>
            <a:br>
              <a:rPr lang="uk-UA" sz="3200" smtClean="0"/>
            </a:br>
            <a:r>
              <a:rPr lang="uk-UA" sz="2800" i="1" smtClean="0"/>
              <a:t>УЗАГАЛЬНЕННЯ МАТЕРІАЛУ З ТЕМИ</a:t>
            </a:r>
            <a:r>
              <a:rPr lang="uk-UA" sz="4000" smtClean="0"/>
              <a:t> </a:t>
            </a:r>
            <a:endParaRPr lang="ru-RU" sz="4000" smtClean="0"/>
          </a:p>
        </p:txBody>
      </p:sp>
      <p:sp>
        <p:nvSpPr>
          <p:cNvPr id="40963" name="Rectangle 3"/>
          <p:cNvSpPr>
            <a:spLocks noGrp="1" noChangeArrowheads="1"/>
          </p:cNvSpPr>
          <p:nvPr>
            <p:ph type="body" idx="1"/>
          </p:nvPr>
        </p:nvSpPr>
        <p:spPr>
          <a:xfrm>
            <a:off x="457200" y="1600200"/>
            <a:ext cx="6130925" cy="4495800"/>
          </a:xfrm>
        </p:spPr>
        <p:txBody>
          <a:bodyPr/>
          <a:lstStyle/>
          <a:p>
            <a:pPr eaLnBrk="1" hangingPunct="1">
              <a:buFontTx/>
              <a:buNone/>
            </a:pPr>
            <a:r>
              <a:rPr lang="uk-UA" smtClean="0"/>
              <a:t>	Традиційна емблема медицини у вигляді змії, вигнутою над чашою, пов'язана з широким застосуванням зміїної отрути ще в давні часи, коли її тримали у спеціальних чашах.</a:t>
            </a:r>
            <a:endParaRPr lang="ru-RU" smtClean="0"/>
          </a:p>
        </p:txBody>
      </p:sp>
      <p:pic>
        <p:nvPicPr>
          <p:cNvPr id="40964" name="Picture 4"/>
          <p:cNvPicPr>
            <a:picLocks noChangeAspect="1" noChangeArrowheads="1"/>
          </p:cNvPicPr>
          <p:nvPr/>
        </p:nvPicPr>
        <p:blipFill>
          <a:blip r:embed="rId2" cstate="print"/>
          <a:srcRect/>
          <a:stretch>
            <a:fillRect/>
          </a:stretch>
        </p:blipFill>
        <p:spPr bwMode="auto">
          <a:xfrm>
            <a:off x="6516688" y="1773238"/>
            <a:ext cx="2373312" cy="3600450"/>
          </a:xfrm>
          <a:prstGeom prst="rect">
            <a:avLst/>
          </a:prstGeom>
          <a:noFill/>
          <a:ln w="9525">
            <a:noFill/>
            <a:miter lim="800000"/>
            <a:headEnd/>
            <a:tailEnd/>
          </a:ln>
        </p:spPr>
      </p:pic>
      <p:pic>
        <p:nvPicPr>
          <p:cNvPr id="40965" name="Picture 5" descr="154"/>
          <p:cNvPicPr>
            <a:picLocks noChangeAspect="1" noChangeArrowheads="1" noCrop="1"/>
          </p:cNvPicPr>
          <p:nvPr/>
        </p:nvPicPr>
        <p:blipFill>
          <a:blip r:embed="rId3" cstate="print"/>
          <a:srcRect/>
          <a:stretch>
            <a:fillRect/>
          </a:stretch>
        </p:blipFill>
        <p:spPr bwMode="auto">
          <a:xfrm>
            <a:off x="0" y="0"/>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uk-UA" smtClean="0"/>
              <a:t>ЦЕ ЦІКАВО</a:t>
            </a:r>
            <a:endParaRPr lang="ru-RU" smtClean="0"/>
          </a:p>
        </p:txBody>
      </p:sp>
      <p:sp>
        <p:nvSpPr>
          <p:cNvPr id="41987" name="Rectangle 3"/>
          <p:cNvSpPr>
            <a:spLocks noGrp="1" noChangeArrowheads="1"/>
          </p:cNvSpPr>
          <p:nvPr>
            <p:ph type="body" sz="half" idx="3"/>
          </p:nvPr>
        </p:nvSpPr>
        <p:spPr>
          <a:xfrm>
            <a:off x="4648200" y="1412875"/>
            <a:ext cx="4038600" cy="4683125"/>
          </a:xfrm>
        </p:spPr>
        <p:txBody>
          <a:bodyPr/>
          <a:lstStyle/>
          <a:p>
            <a:pPr eaLnBrk="1" hangingPunct="1"/>
            <a:r>
              <a:rPr lang="uk-UA" sz="2800" smtClean="0"/>
              <a:t>У Китаї амурських полозів, які можуть досягати 2м, тримають у будинках для боротьби із щурами та мишами.</a:t>
            </a:r>
          </a:p>
          <a:p>
            <a:pPr eaLnBrk="1" hangingPunct="1"/>
            <a:r>
              <a:rPr lang="uk-UA" sz="2800" smtClean="0"/>
              <a:t>В Індії поклоняються кобрі, в основі цього культу лежать релігійні мотиви</a:t>
            </a:r>
            <a:endParaRPr lang="ru-RU" sz="2800" smtClean="0"/>
          </a:p>
        </p:txBody>
      </p:sp>
      <p:pic>
        <p:nvPicPr>
          <p:cNvPr id="41988" name="Picture 4" descr="indiiyskaya_kobra_ili_ochkovaya_zmeya"/>
          <p:cNvPicPr>
            <a:picLocks noGrp="1" noChangeAspect="1" noChangeArrowheads="1"/>
          </p:cNvPicPr>
          <p:nvPr>
            <p:ph sz="quarter" idx="2"/>
          </p:nvPr>
        </p:nvPicPr>
        <p:blipFill>
          <a:blip r:embed="rId2" cstate="print"/>
          <a:srcRect/>
          <a:stretch>
            <a:fillRect/>
          </a:stretch>
        </p:blipFill>
        <p:spPr>
          <a:xfrm>
            <a:off x="468313" y="3716338"/>
            <a:ext cx="3382962" cy="2509837"/>
          </a:xfrm>
        </p:spPr>
      </p:pic>
      <p:pic>
        <p:nvPicPr>
          <p:cNvPr id="41989" name="Picture 5"/>
          <p:cNvPicPr>
            <a:picLocks noGrp="1" noChangeAspect="1" noChangeArrowheads="1"/>
          </p:cNvPicPr>
          <p:nvPr>
            <p:ph sz="quarter" idx="1"/>
          </p:nvPr>
        </p:nvPicPr>
        <p:blipFill>
          <a:blip r:embed="rId3" cstate="print"/>
          <a:srcRect/>
          <a:stretch>
            <a:fillRect/>
          </a:stretch>
        </p:blipFill>
        <p:spPr>
          <a:xfrm>
            <a:off x="468313" y="1281113"/>
            <a:ext cx="3382962" cy="2366962"/>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uk-UA" smtClean="0"/>
              <a:t>ПОКРИВИ ПЛАЗУНІВ</a:t>
            </a:r>
            <a:endParaRPr lang="ru-RU" smtClean="0"/>
          </a:p>
        </p:txBody>
      </p:sp>
      <p:pic>
        <p:nvPicPr>
          <p:cNvPr id="6147" name="Picture 3" descr="Строение кожи пресмыкающихся"/>
          <p:cNvPicPr>
            <a:picLocks noGrp="1" noChangeAspect="1" noChangeArrowheads="1"/>
          </p:cNvPicPr>
          <p:nvPr>
            <p:ph idx="1"/>
          </p:nvPr>
        </p:nvPicPr>
        <p:blipFill>
          <a:blip r:embed="rId2" cstate="print"/>
          <a:srcRect/>
          <a:stretch>
            <a:fillRect/>
          </a:stretch>
        </p:blipFill>
        <p:spPr>
          <a:xfrm>
            <a:off x="857250" y="1971675"/>
            <a:ext cx="7429500" cy="375285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a:xfrm>
            <a:off x="457200" y="0"/>
            <a:ext cx="8229600" cy="765175"/>
          </a:xfrm>
        </p:spPr>
        <p:txBody>
          <a:bodyPr/>
          <a:lstStyle/>
          <a:p>
            <a:pPr eaLnBrk="1" hangingPunct="1">
              <a:defRPr/>
            </a:pPr>
            <a:r>
              <a:rPr lang="uk-UA" smtClean="0"/>
              <a:t>ПОДУМАЙ</a:t>
            </a:r>
            <a:endParaRPr lang="ru-RU" smtClean="0"/>
          </a:p>
        </p:txBody>
      </p:sp>
      <p:sp>
        <p:nvSpPr>
          <p:cNvPr id="43011" name="Rectangle 5"/>
          <p:cNvSpPr>
            <a:spLocks noGrp="1" noChangeArrowheads="1"/>
          </p:cNvSpPr>
          <p:nvPr>
            <p:ph type="body" sz="half" idx="1"/>
          </p:nvPr>
        </p:nvSpPr>
        <p:spPr>
          <a:xfrm>
            <a:off x="179388" y="836613"/>
            <a:ext cx="7848600" cy="5616575"/>
          </a:xfrm>
        </p:spPr>
        <p:txBody>
          <a:bodyPr/>
          <a:lstStyle/>
          <a:p>
            <a:pPr eaLnBrk="1" hangingPunct="1">
              <a:lnSpc>
                <a:spcPct val="90000"/>
              </a:lnSpc>
            </a:pPr>
            <a:r>
              <a:rPr lang="uk-UA" sz="2400" smtClean="0"/>
              <a:t>Для збору отрути змій тримають у серпентарії 6 місяців, після чого їх відпускають на волю. Через кожні 2-3 тижні у змії беруть отруту. Із зміїної отрути виробляють ліки; їх застосовують при невралгіях, суглобових та м'язових болях, дифтерії, сепсисі, різних серцевих хворобах. Недарма змію зображують на медичній емблемі! Один грам зміїної отрути коштує 1000 доларів. Чемпіоном по кількості отрути, відданої за один раз, вважається техаський гримучник, який може дати до 1,5 г отрути. А поширена в нас гадюка звичайна може дати щонайбільше 0,01 г отрути. Підрахуйте: У скільки разів більше отрути дасть техаський гримучник порівняно з гадюкою? У скільки разів прибуток від гримучника перевищить прибуток від гадюки?</a:t>
            </a:r>
            <a:endParaRPr lang="ru-RU" sz="2400" smtClean="0"/>
          </a:p>
        </p:txBody>
      </p:sp>
      <p:pic>
        <p:nvPicPr>
          <p:cNvPr id="43012" name="Picture 8"/>
          <p:cNvPicPr>
            <a:picLocks noChangeAspect="1" noChangeArrowheads="1"/>
          </p:cNvPicPr>
          <p:nvPr/>
        </p:nvPicPr>
        <p:blipFill>
          <a:blip r:embed="rId2" cstate="print"/>
          <a:srcRect/>
          <a:stretch>
            <a:fillRect/>
          </a:stretch>
        </p:blipFill>
        <p:spPr bwMode="auto">
          <a:xfrm>
            <a:off x="7672388" y="0"/>
            <a:ext cx="1471612" cy="2492375"/>
          </a:xfrm>
          <a:prstGeom prst="rect">
            <a:avLst/>
          </a:prstGeom>
          <a:noFill/>
          <a:ln w="9525">
            <a:noFill/>
            <a:miter lim="800000"/>
            <a:headEnd/>
            <a:tailEnd/>
          </a:ln>
        </p:spPr>
      </p:pic>
      <p:sp>
        <p:nvSpPr>
          <p:cNvPr id="43013" name="Text Box 9"/>
          <p:cNvSpPr txBox="1">
            <a:spLocks noChangeArrowheads="1"/>
          </p:cNvSpPr>
          <p:nvPr/>
        </p:nvSpPr>
        <p:spPr bwMode="auto">
          <a:xfrm>
            <a:off x="7812088" y="2513013"/>
            <a:ext cx="2047875" cy="641350"/>
          </a:xfrm>
          <a:prstGeom prst="rect">
            <a:avLst/>
          </a:prstGeom>
          <a:noFill/>
          <a:ln w="9525">
            <a:noFill/>
            <a:miter lim="800000"/>
            <a:headEnd/>
            <a:tailEnd/>
          </a:ln>
        </p:spPr>
        <p:txBody>
          <a:bodyPr>
            <a:spAutoFit/>
          </a:bodyPr>
          <a:lstStyle/>
          <a:p>
            <a:r>
              <a:rPr lang="uk-UA">
                <a:solidFill>
                  <a:schemeClr val="accent1"/>
                </a:solidFill>
              </a:rPr>
              <a:t>Асклепій </a:t>
            </a:r>
          </a:p>
          <a:p>
            <a:r>
              <a:rPr lang="uk-UA">
                <a:solidFill>
                  <a:schemeClr val="accent1"/>
                </a:solidFill>
              </a:rPr>
              <a:t>із змією</a:t>
            </a:r>
            <a:endParaRPr lang="ru-RU">
              <a:solidFill>
                <a:schemeClr val="accen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uk-UA" smtClean="0"/>
              <a:t>ОХОРОНА ПЛАЗУНІВ</a:t>
            </a:r>
            <a:endParaRPr lang="ru-RU" smtClean="0"/>
          </a:p>
        </p:txBody>
      </p:sp>
      <p:sp>
        <p:nvSpPr>
          <p:cNvPr id="44035" name="Rectangle 3"/>
          <p:cNvSpPr>
            <a:spLocks noGrp="1" noChangeArrowheads="1"/>
          </p:cNvSpPr>
          <p:nvPr>
            <p:ph sz="quarter" idx="1"/>
          </p:nvPr>
        </p:nvSpPr>
        <p:spPr/>
        <p:txBody>
          <a:bodyPr/>
          <a:lstStyle/>
          <a:p>
            <a:pPr marL="457200" indent="-457200" eaLnBrk="1" hangingPunct="1"/>
            <a:endParaRPr lang="uk-UA" sz="2400" smtClean="0"/>
          </a:p>
          <a:p>
            <a:pPr marL="457200" indent="-457200" eaLnBrk="1" hangingPunct="1"/>
            <a:endParaRPr lang="ru-RU" sz="2400" smtClean="0"/>
          </a:p>
        </p:txBody>
      </p:sp>
      <p:sp>
        <p:nvSpPr>
          <p:cNvPr id="44036" name="Rectangle 8"/>
          <p:cNvSpPr>
            <a:spLocks noGrp="1" noChangeArrowheads="1"/>
          </p:cNvSpPr>
          <p:nvPr>
            <p:ph type="body" sz="half" idx="3"/>
          </p:nvPr>
        </p:nvSpPr>
        <p:spPr>
          <a:xfrm>
            <a:off x="457200" y="5445125"/>
            <a:ext cx="8229600" cy="1152525"/>
          </a:xfrm>
        </p:spPr>
        <p:txBody>
          <a:bodyPr/>
          <a:lstStyle/>
          <a:p>
            <a:pPr eaLnBrk="1" hangingPunct="1"/>
            <a:r>
              <a:rPr lang="uk-UA" sz="2800" smtClean="0"/>
              <a:t>Полоз чотирисмугий</a:t>
            </a:r>
            <a:endParaRPr lang="ru-RU" sz="2800" smtClean="0"/>
          </a:p>
          <a:p>
            <a:pPr eaLnBrk="1" hangingPunct="1"/>
            <a:r>
              <a:rPr lang="uk-UA" sz="2800" smtClean="0"/>
              <a:t>Полоз леопардовий</a:t>
            </a:r>
            <a:endParaRPr lang="ru-RU" sz="2800" smtClean="0"/>
          </a:p>
        </p:txBody>
      </p:sp>
      <p:pic>
        <p:nvPicPr>
          <p:cNvPr id="44037" name="Picture 9"/>
          <p:cNvPicPr>
            <a:picLocks noChangeAspect="1" noChangeArrowheads="1"/>
          </p:cNvPicPr>
          <p:nvPr/>
        </p:nvPicPr>
        <p:blipFill>
          <a:blip r:embed="rId2" cstate="print"/>
          <a:srcRect/>
          <a:stretch>
            <a:fillRect/>
          </a:stretch>
        </p:blipFill>
        <p:spPr bwMode="auto">
          <a:xfrm>
            <a:off x="395288" y="1341438"/>
            <a:ext cx="3892550" cy="4032250"/>
          </a:xfrm>
          <a:prstGeom prst="rect">
            <a:avLst/>
          </a:prstGeom>
          <a:noFill/>
          <a:ln w="9525">
            <a:noFill/>
            <a:miter lim="800000"/>
            <a:headEnd/>
            <a:tailEnd/>
          </a:ln>
        </p:spPr>
      </p:pic>
      <p:pic>
        <p:nvPicPr>
          <p:cNvPr id="44038" name="Picture 10" descr="4_19_02_08"/>
          <p:cNvPicPr>
            <a:picLocks noChangeAspect="1" noChangeArrowheads="1"/>
          </p:cNvPicPr>
          <p:nvPr/>
        </p:nvPicPr>
        <p:blipFill>
          <a:blip r:embed="rId3" cstate="print"/>
          <a:srcRect/>
          <a:stretch>
            <a:fillRect/>
          </a:stretch>
        </p:blipFill>
        <p:spPr bwMode="auto">
          <a:xfrm>
            <a:off x="395288" y="1341438"/>
            <a:ext cx="1871662" cy="1404937"/>
          </a:xfrm>
          <a:prstGeom prst="rect">
            <a:avLst/>
          </a:prstGeom>
          <a:noFill/>
          <a:ln w="9525">
            <a:noFill/>
            <a:miter lim="800000"/>
            <a:headEnd/>
            <a:tailEnd/>
          </a:ln>
        </p:spPr>
      </p:pic>
      <p:pic>
        <p:nvPicPr>
          <p:cNvPr id="44039" name="Picture 15" descr="полоз леопардовий3"/>
          <p:cNvPicPr>
            <a:picLocks noChangeAspect="1" noChangeArrowheads="1"/>
          </p:cNvPicPr>
          <p:nvPr/>
        </p:nvPicPr>
        <p:blipFill>
          <a:blip r:embed="rId4" cstate="print"/>
          <a:srcRect/>
          <a:stretch>
            <a:fillRect/>
          </a:stretch>
        </p:blipFill>
        <p:spPr bwMode="auto">
          <a:xfrm>
            <a:off x="4356100" y="1341438"/>
            <a:ext cx="4608513" cy="4048125"/>
          </a:xfrm>
          <a:prstGeom prst="rect">
            <a:avLst/>
          </a:prstGeom>
          <a:noFill/>
          <a:ln w="9525">
            <a:noFill/>
            <a:miter lim="800000"/>
            <a:headEnd/>
            <a:tailEnd/>
          </a:ln>
        </p:spPr>
      </p:pic>
      <p:pic>
        <p:nvPicPr>
          <p:cNvPr id="44040" name="Picture 16" descr="4_19_02_07"/>
          <p:cNvPicPr>
            <a:picLocks noChangeAspect="1" noChangeArrowheads="1"/>
          </p:cNvPicPr>
          <p:nvPr/>
        </p:nvPicPr>
        <p:blipFill>
          <a:blip r:embed="rId5" cstate="print"/>
          <a:srcRect/>
          <a:stretch>
            <a:fillRect/>
          </a:stretch>
        </p:blipFill>
        <p:spPr bwMode="auto">
          <a:xfrm>
            <a:off x="7092950" y="1341438"/>
            <a:ext cx="1870075" cy="140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88913"/>
            <a:ext cx="8229600" cy="576262"/>
          </a:xfrm>
        </p:spPr>
        <p:txBody>
          <a:bodyPr/>
          <a:lstStyle/>
          <a:p>
            <a:pPr eaLnBrk="1" hangingPunct="1">
              <a:defRPr/>
            </a:pPr>
            <a:r>
              <a:rPr lang="uk-UA" sz="4000" smtClean="0"/>
              <a:t>ОХОРОНА ПЛАЗУНІВ</a:t>
            </a:r>
            <a:endParaRPr lang="ru-RU" sz="4000" smtClean="0"/>
          </a:p>
        </p:txBody>
      </p:sp>
      <p:sp>
        <p:nvSpPr>
          <p:cNvPr id="45059" name="Rectangle 3"/>
          <p:cNvSpPr>
            <a:spLocks noGrp="1" noChangeArrowheads="1"/>
          </p:cNvSpPr>
          <p:nvPr>
            <p:ph type="body" sz="half" idx="3"/>
          </p:nvPr>
        </p:nvSpPr>
        <p:spPr>
          <a:xfrm>
            <a:off x="4648200" y="1196975"/>
            <a:ext cx="4038600" cy="4899025"/>
          </a:xfrm>
        </p:spPr>
        <p:txBody>
          <a:bodyPr/>
          <a:lstStyle/>
          <a:p>
            <a:pPr eaLnBrk="1" hangingPunct="1"/>
            <a:r>
              <a:rPr lang="uk-UA" sz="2800" smtClean="0"/>
              <a:t>Гекон кримський</a:t>
            </a:r>
          </a:p>
          <a:p>
            <a:pPr eaLnBrk="1" hangingPunct="1"/>
            <a:r>
              <a:rPr lang="uk-UA" sz="2800" smtClean="0"/>
              <a:t>Гадюка степова східна</a:t>
            </a:r>
          </a:p>
          <a:p>
            <a:pPr eaLnBrk="1" hangingPunct="1"/>
            <a:r>
              <a:rPr lang="uk-UA" sz="2800" smtClean="0"/>
              <a:t>Мідянка</a:t>
            </a:r>
            <a:endParaRPr lang="ru-RU" sz="2800" smtClean="0"/>
          </a:p>
        </p:txBody>
      </p:sp>
      <p:pic>
        <p:nvPicPr>
          <p:cNvPr id="45060" name="Picture 4"/>
          <p:cNvPicPr>
            <a:picLocks noChangeAspect="1" noChangeArrowheads="1"/>
          </p:cNvPicPr>
          <p:nvPr/>
        </p:nvPicPr>
        <p:blipFill>
          <a:blip r:embed="rId2" cstate="print"/>
          <a:srcRect/>
          <a:stretch>
            <a:fillRect/>
          </a:stretch>
        </p:blipFill>
        <p:spPr bwMode="auto">
          <a:xfrm>
            <a:off x="539750" y="836613"/>
            <a:ext cx="3311525" cy="2860675"/>
          </a:xfrm>
          <a:prstGeom prst="rect">
            <a:avLst/>
          </a:prstGeom>
          <a:noFill/>
          <a:ln w="9525">
            <a:noFill/>
            <a:miter lim="800000"/>
            <a:headEnd/>
            <a:tailEnd/>
          </a:ln>
        </p:spPr>
      </p:pic>
      <p:pic>
        <p:nvPicPr>
          <p:cNvPr id="45061" name="Picture 5"/>
          <p:cNvPicPr>
            <a:picLocks noChangeAspect="1" noChangeArrowheads="1"/>
          </p:cNvPicPr>
          <p:nvPr/>
        </p:nvPicPr>
        <p:blipFill>
          <a:blip r:embed="rId3" cstate="print"/>
          <a:srcRect/>
          <a:stretch>
            <a:fillRect/>
          </a:stretch>
        </p:blipFill>
        <p:spPr bwMode="auto">
          <a:xfrm>
            <a:off x="539750" y="3716338"/>
            <a:ext cx="3311525" cy="2876550"/>
          </a:xfrm>
          <a:prstGeom prst="rect">
            <a:avLst/>
          </a:prstGeom>
          <a:noFill/>
          <a:ln w="9525">
            <a:noFill/>
            <a:miter lim="800000"/>
            <a:headEnd/>
            <a:tailEnd/>
          </a:ln>
        </p:spPr>
      </p:pic>
      <p:pic>
        <p:nvPicPr>
          <p:cNvPr id="45062" name="Picture 6"/>
          <p:cNvPicPr>
            <a:picLocks noChangeAspect="1" noChangeArrowheads="1"/>
          </p:cNvPicPr>
          <p:nvPr/>
        </p:nvPicPr>
        <p:blipFill>
          <a:blip r:embed="rId4" cstate="print"/>
          <a:srcRect/>
          <a:stretch>
            <a:fillRect/>
          </a:stretch>
        </p:blipFill>
        <p:spPr bwMode="auto">
          <a:xfrm>
            <a:off x="4067175" y="3716338"/>
            <a:ext cx="4897438" cy="2862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sz="quarter"/>
          </p:nvPr>
        </p:nvSpPr>
        <p:spPr>
          <a:xfrm>
            <a:off x="457200" y="228600"/>
            <a:ext cx="8229600" cy="536575"/>
          </a:xfrm>
        </p:spPr>
        <p:txBody>
          <a:bodyPr/>
          <a:lstStyle/>
          <a:p>
            <a:pPr eaLnBrk="1" hangingPunct="1">
              <a:defRPr/>
            </a:pPr>
            <a:r>
              <a:rPr lang="uk-UA" sz="4000" smtClean="0"/>
              <a:t>ОХОРОНА ПЛАЗУНІВ</a:t>
            </a:r>
            <a:endParaRPr lang="ru-RU" sz="4000" smtClean="0"/>
          </a:p>
        </p:txBody>
      </p:sp>
      <p:sp>
        <p:nvSpPr>
          <p:cNvPr id="46083" name="Rectangle 8"/>
          <p:cNvSpPr>
            <a:spLocks noGrp="1" noChangeArrowheads="1"/>
          </p:cNvSpPr>
          <p:nvPr>
            <p:ph sz="quarter" idx="4"/>
          </p:nvPr>
        </p:nvSpPr>
        <p:spPr>
          <a:xfrm>
            <a:off x="4648200" y="4221163"/>
            <a:ext cx="4038600" cy="1874837"/>
          </a:xfrm>
        </p:spPr>
        <p:txBody>
          <a:bodyPr/>
          <a:lstStyle/>
          <a:p>
            <a:pPr eaLnBrk="1" hangingPunct="1"/>
            <a:r>
              <a:rPr lang="uk-UA" sz="2400" smtClean="0"/>
              <a:t>Жовтопуз</a:t>
            </a:r>
          </a:p>
          <a:p>
            <a:pPr eaLnBrk="1" hangingPunct="1"/>
            <a:r>
              <a:rPr lang="uk-UA" sz="2400" smtClean="0"/>
              <a:t>Полоз жовточеревний</a:t>
            </a:r>
          </a:p>
          <a:p>
            <a:pPr eaLnBrk="1" hangingPunct="1"/>
            <a:r>
              <a:rPr lang="uk-UA" sz="2400" smtClean="0"/>
              <a:t>Полоз лісовий (ескулапова змія)</a:t>
            </a:r>
            <a:endParaRPr lang="ru-RU" sz="2400" smtClean="0"/>
          </a:p>
        </p:txBody>
      </p:sp>
      <p:pic>
        <p:nvPicPr>
          <p:cNvPr id="46084" name="Picture 9" descr="желтопузик"/>
          <p:cNvPicPr>
            <a:picLocks noGrp="1" noChangeAspect="1" noChangeArrowheads="1"/>
          </p:cNvPicPr>
          <p:nvPr>
            <p:ph sz="quarter" idx="1"/>
          </p:nvPr>
        </p:nvPicPr>
        <p:blipFill>
          <a:blip r:embed="rId2" cstate="print"/>
          <a:srcRect/>
          <a:stretch>
            <a:fillRect/>
          </a:stretch>
        </p:blipFill>
        <p:spPr>
          <a:xfrm>
            <a:off x="250825" y="836613"/>
            <a:ext cx="4105275" cy="3081337"/>
          </a:xfrm>
        </p:spPr>
      </p:pic>
      <p:pic>
        <p:nvPicPr>
          <p:cNvPr id="46085" name="Picture 10" descr="полоз жовточеревий"/>
          <p:cNvPicPr>
            <a:picLocks noGrp="1" noChangeAspect="1" noChangeArrowheads="1"/>
          </p:cNvPicPr>
          <p:nvPr>
            <p:ph sz="quarter" idx="2"/>
          </p:nvPr>
        </p:nvPicPr>
        <p:blipFill>
          <a:blip r:embed="rId3" cstate="print"/>
          <a:srcRect/>
          <a:stretch>
            <a:fillRect/>
          </a:stretch>
        </p:blipFill>
        <p:spPr>
          <a:xfrm>
            <a:off x="4572000" y="836613"/>
            <a:ext cx="4572000" cy="3048000"/>
          </a:xfrm>
        </p:spPr>
      </p:pic>
      <p:pic>
        <p:nvPicPr>
          <p:cNvPr id="46086" name="Picture 11" descr="полоз лісовий ескулапова змія"/>
          <p:cNvPicPr>
            <a:picLocks noGrp="1" noChangeAspect="1" noChangeArrowheads="1"/>
          </p:cNvPicPr>
          <p:nvPr>
            <p:ph sz="quarter" idx="3"/>
          </p:nvPr>
        </p:nvPicPr>
        <p:blipFill>
          <a:blip r:embed="rId4" cstate="print"/>
          <a:srcRect/>
          <a:stretch>
            <a:fillRect/>
          </a:stretch>
        </p:blipFill>
        <p:spPr>
          <a:xfrm>
            <a:off x="250825" y="4005263"/>
            <a:ext cx="4105275" cy="2676525"/>
          </a:xfrm>
        </p:spPr>
      </p:pic>
      <p:pic>
        <p:nvPicPr>
          <p:cNvPr id="46087" name="Picture 12" descr="4_19_02_09"/>
          <p:cNvPicPr>
            <a:picLocks noChangeAspect="1" noChangeArrowheads="1"/>
          </p:cNvPicPr>
          <p:nvPr/>
        </p:nvPicPr>
        <p:blipFill>
          <a:blip r:embed="rId5" cstate="print"/>
          <a:srcRect/>
          <a:stretch>
            <a:fillRect/>
          </a:stretch>
        </p:blipFill>
        <p:spPr bwMode="auto">
          <a:xfrm>
            <a:off x="250825" y="836613"/>
            <a:ext cx="1944688" cy="14573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eaLnBrk="1" hangingPunct="1">
              <a:defRPr/>
            </a:pPr>
            <a:r>
              <a:rPr lang="uk-UA" smtClean="0"/>
              <a:t>      СКЕЛЕТ ЯЩІРКИ</a:t>
            </a:r>
            <a:endParaRPr lang="ru-RU" smtClean="0"/>
          </a:p>
        </p:txBody>
      </p:sp>
      <p:sp>
        <p:nvSpPr>
          <p:cNvPr id="7171" name="Rectangle 3"/>
          <p:cNvSpPr>
            <a:spLocks noGrp="1" noChangeArrowheads="1"/>
          </p:cNvSpPr>
          <p:nvPr>
            <p:ph type="body" sz="half" idx="2"/>
          </p:nvPr>
        </p:nvSpPr>
        <p:spPr>
          <a:xfrm>
            <a:off x="457200" y="4508500"/>
            <a:ext cx="8229600" cy="1587500"/>
          </a:xfrm>
        </p:spPr>
        <p:txBody>
          <a:bodyPr/>
          <a:lstStyle/>
          <a:p>
            <a:pPr eaLnBrk="1" hangingPunct="1"/>
            <a:r>
              <a:rPr lang="uk-UA" sz="2800" smtClean="0"/>
              <a:t>1 – череп; відділи хребта: 2 – шийний, 3 – грудний, 4 – поперековий, 5 – крижовий, 6 – хвостовий; 7 – стопа, 8 – кисть, 9 – лопатка.</a:t>
            </a:r>
            <a:endParaRPr lang="ru-RU" sz="2800" smtClean="0"/>
          </a:p>
        </p:txBody>
      </p:sp>
      <p:pic>
        <p:nvPicPr>
          <p:cNvPr id="7172" name="Picture 5" descr="4_16_02_02"/>
          <p:cNvPicPr>
            <a:picLocks noChangeAspect="1" noChangeArrowheads="1"/>
          </p:cNvPicPr>
          <p:nvPr/>
        </p:nvPicPr>
        <p:blipFill>
          <a:blip r:embed="rId2" cstate="print"/>
          <a:srcRect/>
          <a:stretch>
            <a:fillRect/>
          </a:stretch>
        </p:blipFill>
        <p:spPr bwMode="auto">
          <a:xfrm>
            <a:off x="6958013" y="0"/>
            <a:ext cx="2185987" cy="4581525"/>
          </a:xfrm>
          <a:prstGeom prst="rect">
            <a:avLst/>
          </a:prstGeom>
          <a:noFill/>
          <a:ln w="9525">
            <a:noFill/>
            <a:miter lim="800000"/>
            <a:headEnd/>
            <a:tailEnd/>
          </a:ln>
        </p:spPr>
      </p:pic>
      <p:pic>
        <p:nvPicPr>
          <p:cNvPr id="7173" name="Picture 7"/>
          <p:cNvPicPr>
            <a:picLocks noGrp="1" noChangeAspect="1" noChangeArrowheads="1"/>
          </p:cNvPicPr>
          <p:nvPr>
            <p:ph sz="half" idx="1"/>
          </p:nvPr>
        </p:nvPicPr>
        <p:blipFill>
          <a:blip r:embed="rId3" cstate="print"/>
          <a:srcRect/>
          <a:stretch>
            <a:fillRect/>
          </a:stretch>
        </p:blipFill>
        <p:spPr>
          <a:xfrm>
            <a:off x="0" y="1268413"/>
            <a:ext cx="6913563" cy="3281362"/>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823913"/>
          </a:xfrm>
        </p:spPr>
        <p:txBody>
          <a:bodyPr/>
          <a:lstStyle/>
          <a:p>
            <a:pPr eaLnBrk="1" hangingPunct="1">
              <a:defRPr/>
            </a:pPr>
            <a:r>
              <a:rPr lang="uk-UA" smtClean="0"/>
              <a:t>СКЕЛЕТ ЗМІЇ</a:t>
            </a:r>
            <a:endParaRPr lang="ru-RU" smtClean="0"/>
          </a:p>
        </p:txBody>
      </p:sp>
      <p:pic>
        <p:nvPicPr>
          <p:cNvPr id="8195" name="Picture 3" descr="0019b91ec8260955a8201f"/>
          <p:cNvPicPr>
            <a:picLocks noGrp="1" noChangeAspect="1" noChangeArrowheads="1"/>
          </p:cNvPicPr>
          <p:nvPr>
            <p:ph idx="1"/>
          </p:nvPr>
        </p:nvPicPr>
        <p:blipFill>
          <a:blip r:embed="rId2" cstate="print"/>
          <a:srcRect/>
          <a:stretch>
            <a:fillRect/>
          </a:stretch>
        </p:blipFill>
        <p:spPr>
          <a:xfrm>
            <a:off x="971550" y="1052513"/>
            <a:ext cx="7129463" cy="544988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8229600" cy="752475"/>
          </a:xfrm>
        </p:spPr>
        <p:txBody>
          <a:bodyPr/>
          <a:lstStyle/>
          <a:p>
            <a:pPr eaLnBrk="1" hangingPunct="1">
              <a:defRPr/>
            </a:pPr>
            <a:r>
              <a:rPr lang="uk-UA" sz="4000" smtClean="0"/>
              <a:t>СКЕЛЕТ ЧЕРЕПАХИ</a:t>
            </a:r>
            <a:endParaRPr lang="ru-RU" sz="4000" smtClean="0"/>
          </a:p>
        </p:txBody>
      </p:sp>
      <p:pic>
        <p:nvPicPr>
          <p:cNvPr id="9219" name="Picture 3"/>
          <p:cNvPicPr>
            <a:picLocks noGrp="1" noChangeAspect="1" noChangeArrowheads="1"/>
          </p:cNvPicPr>
          <p:nvPr>
            <p:ph sz="quarter" idx="1"/>
          </p:nvPr>
        </p:nvPicPr>
        <p:blipFill>
          <a:blip r:embed="rId2" cstate="print"/>
          <a:srcRect/>
          <a:stretch>
            <a:fillRect/>
          </a:stretch>
        </p:blipFill>
        <p:spPr>
          <a:xfrm>
            <a:off x="0" y="1125538"/>
            <a:ext cx="5580063" cy="2679700"/>
          </a:xfrm>
          <a:noFill/>
        </p:spPr>
      </p:pic>
      <p:pic>
        <p:nvPicPr>
          <p:cNvPr id="9220" name="Picture 4" descr="Animals_Reptiles__003543_"/>
          <p:cNvPicPr>
            <a:picLocks noGrp="1" noChangeAspect="1" noChangeArrowheads="1"/>
          </p:cNvPicPr>
          <p:nvPr>
            <p:ph sz="quarter" idx="2"/>
          </p:nvPr>
        </p:nvPicPr>
        <p:blipFill>
          <a:blip r:embed="rId3" cstate="print"/>
          <a:srcRect/>
          <a:stretch>
            <a:fillRect/>
          </a:stretch>
        </p:blipFill>
        <p:spPr>
          <a:xfrm>
            <a:off x="5580063" y="1125538"/>
            <a:ext cx="3563937" cy="2673350"/>
          </a:xfrm>
        </p:spPr>
      </p:pic>
      <p:sp>
        <p:nvSpPr>
          <p:cNvPr id="9221" name="Rectangle 5"/>
          <p:cNvSpPr>
            <a:spLocks noGrp="1" noChangeArrowheads="1"/>
          </p:cNvSpPr>
          <p:nvPr>
            <p:ph type="body" sz="half" idx="3"/>
          </p:nvPr>
        </p:nvSpPr>
        <p:spPr>
          <a:xfrm>
            <a:off x="457200" y="4437063"/>
            <a:ext cx="8229600" cy="2420937"/>
          </a:xfrm>
        </p:spPr>
        <p:txBody>
          <a:bodyPr/>
          <a:lstStyle/>
          <a:p>
            <a:pPr eaLnBrk="1" hangingPunct="1"/>
            <a:r>
              <a:rPr lang="uk-UA" sz="2800" smtClean="0"/>
              <a:t>З частинами панцира зростаються певні кістки скелета: грудина, ребра, грудні, поперекові, крижові хребці.</a:t>
            </a:r>
            <a:endParaRPr lang="ru-RU" sz="2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uk-UA" sz="4000" smtClean="0"/>
              <a:t>ВНУТРІШНЯ БУДОВА</a:t>
            </a:r>
            <a:endParaRPr lang="ru-RU" sz="4000" smtClean="0"/>
          </a:p>
        </p:txBody>
      </p:sp>
      <p:pic>
        <p:nvPicPr>
          <p:cNvPr id="10243" name="Picture 3" descr="2_04_1"/>
          <p:cNvPicPr>
            <a:picLocks noGrp="1" noChangeAspect="1" noChangeArrowheads="1"/>
          </p:cNvPicPr>
          <p:nvPr>
            <p:ph idx="1"/>
          </p:nvPr>
        </p:nvPicPr>
        <p:blipFill>
          <a:blip r:embed="rId2" cstate="print"/>
          <a:srcRect/>
          <a:stretch>
            <a:fillRect/>
          </a:stretch>
        </p:blipFill>
        <p:spPr>
          <a:xfrm>
            <a:off x="2447925" y="1196975"/>
            <a:ext cx="4095750" cy="51117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8600"/>
            <a:ext cx="8229600" cy="896938"/>
          </a:xfrm>
        </p:spPr>
        <p:txBody>
          <a:bodyPr/>
          <a:lstStyle/>
          <a:p>
            <a:pPr eaLnBrk="1" hangingPunct="1">
              <a:defRPr/>
            </a:pPr>
            <a:r>
              <a:rPr lang="uk-UA" smtClean="0"/>
              <a:t>КРОВОНОСНА СИСТЕМА</a:t>
            </a:r>
            <a:endParaRPr lang="ru-RU" smtClean="0"/>
          </a:p>
        </p:txBody>
      </p:sp>
      <p:pic>
        <p:nvPicPr>
          <p:cNvPr id="11267" name="Picture 3"/>
          <p:cNvPicPr>
            <a:picLocks noChangeAspect="1" noChangeArrowheads="1"/>
          </p:cNvPicPr>
          <p:nvPr/>
        </p:nvPicPr>
        <p:blipFill>
          <a:blip r:embed="rId2" cstate="print"/>
          <a:srcRect/>
          <a:stretch>
            <a:fillRect/>
          </a:stretch>
        </p:blipFill>
        <p:spPr bwMode="auto">
          <a:xfrm>
            <a:off x="2771775" y="1052513"/>
            <a:ext cx="2544763" cy="547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Вершина горы">
  <a:themeElements>
    <a:clrScheme name="Вершина горы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fontScheme name="Вершина горы">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Вершина горы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Вершина горы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Вершина горы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Вершина горы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Вершина горы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Вершина горы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Mountain Top</Template>
  <TotalTime>303</TotalTime>
  <Words>865</Words>
  <Application>Microsoft Office PowerPoint</Application>
  <PresentationFormat>Экран (4:3)</PresentationFormat>
  <Paragraphs>133</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Вершина горы</vt:lpstr>
      <vt:lpstr>Слайд 1</vt:lpstr>
      <vt:lpstr>ЗОВНІШНЯ БУДОВА ЯЩІРКИ</vt:lpstr>
      <vt:lpstr>БУДОВА ГОЛОВИ ЯЩІРКИ</vt:lpstr>
      <vt:lpstr>ПОКРИВИ ПЛАЗУНІВ</vt:lpstr>
      <vt:lpstr>      СКЕЛЕТ ЯЩІРКИ</vt:lpstr>
      <vt:lpstr>СКЕЛЕТ ЗМІЇ</vt:lpstr>
      <vt:lpstr>СКЕЛЕТ ЧЕРЕПАХИ</vt:lpstr>
      <vt:lpstr>ВНУТРІШНЯ БУДОВА</vt:lpstr>
      <vt:lpstr>КРОВОНОСНА СИСТЕМА</vt:lpstr>
      <vt:lpstr>БУДОВА ГОЛОВНОГО МОЗКУ</vt:lpstr>
      <vt:lpstr>ЯЙЦЕ ПЛАЗУНІВ</vt:lpstr>
      <vt:lpstr>РОЗМНОЖЕННЯ ЯЩІРКИ</vt:lpstr>
      <vt:lpstr>ТУРБОТА ПРО ПОТОМСТВО</vt:lpstr>
      <vt:lpstr>ТУРБОТА ПРО ПОТОМСТВО</vt:lpstr>
      <vt:lpstr>РЕГЕНЕРАЦІЯ</vt:lpstr>
      <vt:lpstr>2. РІЗНОМАНІТНІСТЬ ПЛАЗУНІВ</vt:lpstr>
      <vt:lpstr>СИСТЕМАТИЧНЕ ПОЛОЖЕННЯ</vt:lpstr>
      <vt:lpstr>РЯД ЛУСКАТІ. ЯЩІРКИ</vt:lpstr>
      <vt:lpstr>РЯД ЛУСКАТІ. ЯЩІРКИ</vt:lpstr>
      <vt:lpstr>РЯД ЛУСКАТІ. ЯЩІРКИ</vt:lpstr>
      <vt:lpstr>РЯД ЛУСКАТІ. ЯЩІРКИ БЕЗНОГІ</vt:lpstr>
      <vt:lpstr>РЯД ЛУСКАТІ. ЯЩІРКИ УКРАЇНИ</vt:lpstr>
      <vt:lpstr>РЯД ЛУСКАТІ. ЗМІЇ</vt:lpstr>
      <vt:lpstr>РЯД ЛУСКАТІ. ЗМІЇ</vt:lpstr>
      <vt:lpstr>РЯД ЛУСКАТІ. ЗМІЇ</vt:lpstr>
      <vt:lpstr>РЯД ЛУСКАТІ. ЗМІЇ</vt:lpstr>
      <vt:lpstr>РЯД ЛУСКАТІ.  ОТРУЙНІ ЗМІЇ УКРАЇНИ Звичайна і степова гадюки</vt:lpstr>
      <vt:lpstr>РЯД ЛУСКАТІ. ХАМЕЛЕОНИ</vt:lpstr>
      <vt:lpstr>РЯД ЧЕРЕПАХИ болотяна європейська, зелена, слонова, шкіряста</vt:lpstr>
      <vt:lpstr>РЯД КРОКОДИЛИ</vt:lpstr>
      <vt:lpstr> До якого ряду відносяться представлені тварини? Комодський варан, хамелеон, гекон мадагаскарський </vt:lpstr>
      <vt:lpstr>До якого ряду відносяться представлені тварини? </vt:lpstr>
      <vt:lpstr>До якого ряду відносяться представлені тварини?</vt:lpstr>
      <vt:lpstr>ВГАДАЙ НАЗВИ ПЛАЗУНІВ</vt:lpstr>
      <vt:lpstr>ХТО ЗАЙВИЙ У КОЖНОМУ РЯДКУ І ЧОМУ?</vt:lpstr>
      <vt:lpstr>ПОДУМАЙ</vt:lpstr>
      <vt:lpstr>          ПОДУМАЙ</vt:lpstr>
      <vt:lpstr>3. ЗНАЧЕННЯ ПЛАЗУНІВ. ОХОРОНА. УЗАГАЛЬНЕННЯ МАТЕРІАЛУ З ТЕМИ </vt:lpstr>
      <vt:lpstr>ЦЕ ЦІКАВО</vt:lpstr>
      <vt:lpstr>ПОДУМАЙ</vt:lpstr>
      <vt:lpstr>ОХОРОНА ПЛАЗУНІВ</vt:lpstr>
      <vt:lpstr>ОХОРОНА ПЛАЗУНІВ</vt:lpstr>
      <vt:lpstr>ОХОРОНА ПЛАЗУНІВ</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RePack by SPecialiST</cp:lastModifiedBy>
  <cp:revision>103</cp:revision>
  <dcterms:created xsi:type="dcterms:W3CDTF">2009-10-31T12:45:45Z</dcterms:created>
  <dcterms:modified xsi:type="dcterms:W3CDTF">2020-04-27T11:12:44Z</dcterms:modified>
</cp:coreProperties>
</file>