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6" r:id="rId19"/>
    <p:sldId id="274" r:id="rId20"/>
    <p:sldId id="275" r:id="rId21"/>
    <p:sldId id="277" r:id="rId22"/>
    <p:sldId id="278" r:id="rId23"/>
    <p:sldId id="279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uk-UA" altLang="ru-RU" sz="2800" b="1" i="1">
                <a:ln>
                  <a:solidFill>
                    <a:srgbClr val="00B0F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Gungsuh" panose="02030600000101010101" charset="-127"/>
                <a:ea typeface="Gungsuh" panose="02030600000101010101" charset="-127"/>
                <a:sym typeface="+mn-ea"/>
              </a:rPr>
              <a:t>Вишукані і елегантні сукні синіх кольорів</a:t>
            </a:r>
            <a:br>
              <a:rPr lang="uk-UA" altLang="ru-RU" sz="2800" b="1" i="1">
                <a:ln>
                  <a:solidFill>
                    <a:srgbClr val="00B0F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Gungsuh" panose="02030600000101010101" charset="-127"/>
                <a:ea typeface="Gungsuh" panose="02030600000101010101" charset="-127"/>
                <a:sym typeface="+mn-ea"/>
              </a:rPr>
            </a:br>
            <a:r>
              <a:rPr lang="uk-UA" altLang="ru-RU" sz="2800" b="1" i="1">
                <a:ln>
                  <a:solidFill>
                    <a:srgbClr val="00B0F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Gungsuh" panose="02030600000101010101" charset="-127"/>
                <a:ea typeface="Gungsuh" panose="02030600000101010101" charset="-127"/>
                <a:sym typeface="+mn-ea"/>
              </a:rPr>
              <a:t>для жінок будь якого віку.</a:t>
            </a:r>
            <a:endParaRPr lang="uk-UA" altLang="ru-RU" sz="2800" b="1" i="1">
              <a:ln>
                <a:solidFill>
                  <a:srgbClr val="00B0F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Gungsuh" panose="02030600000101010101" charset="-127"/>
              <a:ea typeface="Gungsuh" panose="02030600000101010101" charset="-127"/>
              <a:sym typeface="+mn-ea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r>
              <a:rPr lang="ru-RU" altLang="en-US"/>
              <a:t> </a:t>
            </a:r>
            <a:endParaRPr lang="ru-RU" altLang="en-US" sz="1200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uk-UA" altLang="ru-RU" i="1">
                <a:ln>
                  <a:solidFill>
                    <a:srgbClr val="0070C0"/>
                  </a:solidFill>
                </a:ln>
                <a:latin typeface="Comic Sans MS" panose="030F0702030302020204" charset="0"/>
                <a:cs typeface="Comic Sans MS" panose="030F0702030302020204" charset="0"/>
              </a:rPr>
              <a:t>Керівник гуртка “Дизайн одягу” </a:t>
            </a:r>
            <a:endParaRPr lang="uk-UA" altLang="ru-RU" i="1">
              <a:ln>
                <a:solidFill>
                  <a:srgbClr val="0070C0"/>
                </a:solidFill>
              </a:ln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uk-UA" altLang="ru-RU" i="1">
                <a:ln>
                  <a:solidFill>
                    <a:srgbClr val="0070C0"/>
                  </a:solidFill>
                </a:ln>
                <a:latin typeface="Comic Sans MS" panose="030F0702030302020204" charset="0"/>
                <a:cs typeface="Comic Sans MS" panose="030F0702030302020204" charset="0"/>
              </a:rPr>
              <a:t>Бурлуцька Олена</a:t>
            </a:r>
            <a:endParaRPr lang="uk-UA" altLang="ru-RU" i="1">
              <a:ln>
                <a:solidFill>
                  <a:srgbClr val="0070C0"/>
                </a:solidFill>
              </a:ln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Замещающее содержимое -2147482624" descr="IMG_25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68400" y="2505075"/>
            <a:ext cx="4500245" cy="368490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Изображение 5" descr="IMG_260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98210" y="2611755"/>
            <a:ext cx="2679065" cy="368490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Изображение 7" descr="IMG_2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095" y="2612390"/>
            <a:ext cx="2427605" cy="3684270"/>
          </a:xfrm>
          <a:prstGeom prst="rect">
            <a:avLst/>
          </a:prstGeom>
          <a:noFill/>
          <a:ln w="9525"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2800" b="1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Синій колір прекрасно гармонує практично з усіма напрямками і фасонами. Його в достатку використовують у вечірніх сукнях.</a:t>
            </a:r>
            <a:endParaRPr lang="ru-RU" altLang="en-US" sz="2800" b="1" i="1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15" descr="IMG_27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03120" y="2505075"/>
            <a:ext cx="2630805" cy="368490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Замещающее содержимое 6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382510" y="2505075"/>
            <a:ext cx="2761615" cy="36849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05" y="117475"/>
            <a:ext cx="10515600" cy="1764030"/>
          </a:xfrm>
        </p:spPr>
        <p:txBody>
          <a:bodyPr/>
          <a:p>
            <a:pPr algn="ctr"/>
            <a:r>
              <a:rPr lang="ru-RU" altLang="en-US" sz="2800">
                <a:latin typeface="Comic Sans MS" panose="030F0702030302020204" charset="0"/>
                <a:cs typeface="Comic Sans MS" panose="030F0702030302020204" charset="0"/>
              </a:rPr>
              <a:t>Одним з найпопулярніших фасонів в цьому сезоні стала модель c V-подібним вирізом і трохи розкльош</a:t>
            </a:r>
            <a:r>
              <a:rPr lang="uk-UA" altLang="ru-RU" sz="2800">
                <a:latin typeface="Comic Sans MS" panose="030F0702030302020204" charset="0"/>
                <a:cs typeface="Comic Sans MS" panose="030F0702030302020204" charset="0"/>
              </a:rPr>
              <a:t>оною</a:t>
            </a:r>
            <a:r>
              <a:rPr lang="ru-RU" altLang="en-US" sz="2800">
                <a:latin typeface="Comic Sans MS" panose="030F0702030302020204" charset="0"/>
                <a:cs typeface="Comic Sans MS" panose="030F0702030302020204" charset="0"/>
              </a:rPr>
              <a:t> спідницею. Таке плаття витончено підкреслює силует і жіночність фігури.</a:t>
            </a:r>
            <a:endParaRPr lang="ru-RU" altLang="en-US" sz="280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16" descr="IMG_27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03120" y="2505075"/>
            <a:ext cx="2630805" cy="368490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Изображение 17" descr="IMG_272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58355" y="2741930"/>
            <a:ext cx="3209925" cy="320992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Популярністю користується фасон сукні, відоме як «рибка» або «русалка». </a:t>
            </a:r>
            <a:endParaRPr lang="ru-RU" altLang="en-US" b="1" i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p>
            <a:r>
              <a:rPr lang="ru-RU" altLang="en-US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Воно сексуально обтягує красиві стегна і сідниці. Верх сукні при цьому може бути, як відкритим, так і закритим.</a:t>
            </a:r>
            <a:endParaRPr lang="ru-RU" altLang="en-US" i="1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Замещающее содержимое -2147482273" descr="IMG_273"/>
          <p:cNvPicPr>
            <a:picLocks noChangeAspect="1"/>
          </p:cNvPicPr>
          <p:nvPr>
            <p:ph sz="quarter" idx="4"/>
          </p:nvPr>
        </p:nvPicPr>
        <p:blipFill>
          <a:blip r:embed="rId1"/>
          <a:stretch>
            <a:fillRect/>
          </a:stretch>
        </p:blipFill>
        <p:spPr>
          <a:xfrm>
            <a:off x="7447915" y="2505075"/>
            <a:ext cx="2630805" cy="368490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Плаття з розрізами на спідниці поєднують в собі комфорт і привабливість</a:t>
            </a:r>
            <a:r>
              <a:rPr lang="uk-UA" altLang="ru-RU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uk-UA" altLang="ru-RU" b="1" i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19" descr="IMG_27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03120" y="2505075"/>
            <a:ext cx="2630805" cy="368490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Замещающее содержимое 6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424420" y="2505075"/>
            <a:ext cx="2677795" cy="36849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uk-UA" altLang="ru-RU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Синя сукня з</a:t>
            </a:r>
            <a:r>
              <a:rPr lang="ru-RU" altLang="en-US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 чорним малюнком.</a:t>
            </a:r>
            <a:endParaRPr lang="ru-RU" altLang="en-US" b="1" i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quarter" idx="4"/>
          </p:nvPr>
        </p:nvSpPr>
        <p:spPr/>
        <p:txBody>
          <a:bodyPr/>
          <a:p>
            <a:r>
              <a:rPr lang="ru-RU" altLang="en-US" sz="2400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Чорний колір вважається одним з кращих контрастів до синього. Чорним може бути, як малюнок по всій сукні, так і локальний принт, розташований в зоні, що вимагає залучення уваги. Елегантно виглядають підібрані зі смаком чорні аксесуари.</a:t>
            </a:r>
            <a:endParaRPr lang="ru-RU" altLang="en-US" sz="2400" i="1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Изображение 21" descr="IMG_27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03120" y="2505075"/>
            <a:ext cx="2630805" cy="368490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05" y="289560"/>
            <a:ext cx="10515600" cy="1401445"/>
          </a:xfrm>
        </p:spPr>
        <p:txBody>
          <a:bodyPr/>
          <a:p>
            <a:pPr algn="ctr"/>
            <a:r>
              <a:rPr lang="ru-RU" altLang="en-US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Поєднання синього і білого вважається класичним.</a:t>
            </a:r>
            <a:endParaRPr lang="ru-RU" altLang="en-US" b="1" i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p>
            <a:r>
              <a:rPr lang="ru-RU" altLang="en-US" sz="2400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Воно створює ошатний і урочистий образ. Популярністю користується поєднання верхньої білої частини і синьо</a:t>
            </a:r>
            <a:r>
              <a:rPr lang="uk-UA" altLang="ru-RU" sz="2400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ї</a:t>
            </a:r>
            <a:r>
              <a:rPr lang="ru-RU" altLang="en-US" sz="2400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 спідниці. Білим також може бути і мереживо, яке використовується в якості декорування синього полотна.</a:t>
            </a:r>
            <a:endParaRPr lang="ru-RU" altLang="en-US" sz="2400" i="1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7" name="Замещающее содержимое 6"/>
          <p:cNvPicPr>
            <a:picLocks noChangeAspect="1"/>
          </p:cNvPicPr>
          <p:nvPr>
            <p:ph sz="quarter" idx="4"/>
          </p:nvPr>
        </p:nvPicPr>
        <p:blipFill>
          <a:blip r:embed="rId1"/>
          <a:stretch>
            <a:fillRect/>
          </a:stretch>
        </p:blipFill>
        <p:spPr>
          <a:xfrm>
            <a:off x="6917690" y="2505075"/>
            <a:ext cx="3691890" cy="36849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3200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Сині вечірні сукні довжиною в підлогу змушують жінок відчути себе справжньою королевою балу.</a:t>
            </a:r>
            <a:endParaRPr lang="ru-RU" altLang="en-US" sz="3200" b="1" i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22" descr="IMG_27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03120" y="2505075"/>
            <a:ext cx="2630805" cy="368490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Замещающее содержимое 6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709535" y="2505075"/>
            <a:ext cx="2108200" cy="36849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Короткі вечірні сукні довжиною до колін і вище</a:t>
            </a:r>
            <a:r>
              <a:rPr lang="uk-UA" altLang="ru-RU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uk-UA" altLang="ru-RU" b="1" i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quarter" idx="4"/>
          </p:nvPr>
        </p:nvSpPr>
        <p:spPr/>
        <p:txBody>
          <a:bodyPr/>
          <a:p>
            <a:r>
              <a:rPr lang="ru-RU" altLang="en-US" sz="2800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Такі сукні можуть ще називатися коктейльними. Укорочені сині вечірні сукні чудово підійдуть для випускного вечора, торжества з нагоди дня народження, весілля подруги</a:t>
            </a:r>
            <a:r>
              <a:rPr lang="uk-UA" altLang="ru-RU" sz="2800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uk-UA" altLang="ru-RU" sz="2800" i="1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Изображение 24" descr="IMG_27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03120" y="2505075"/>
            <a:ext cx="2630805" cy="368490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Макіяж під син</a:t>
            </a:r>
            <a:r>
              <a:rPr lang="uk-UA" altLang="ru-RU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ю сукню.</a:t>
            </a:r>
            <a:endParaRPr lang="uk-UA" altLang="ru-RU" b="1" i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40105" y="1491615"/>
            <a:ext cx="5158105" cy="1013460"/>
          </a:xfrm>
        </p:spPr>
        <p:txBody>
          <a:bodyPr/>
          <a:p>
            <a:r>
              <a:rPr lang="ru-RU" altLang="en-US" sz="1800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Яскраво-коралова і темно-червона помада повинні бути фаворитами при створенні мейку під такий наряд.</a:t>
            </a:r>
            <a:endParaRPr lang="ru-RU" altLang="en-US" sz="1800" i="1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>
          <a:xfrm>
            <a:off x="6172200" y="1186815"/>
            <a:ext cx="5183505" cy="1440815"/>
          </a:xfrm>
        </p:spPr>
        <p:txBody>
          <a:bodyPr/>
          <a:p>
            <a:r>
              <a:rPr lang="ru-RU" altLang="en-US" sz="1600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Обов'язковим елементом мейкапу для темно-синього плаття повинні бути золотисті або теракотові тіні. Саме ці відтінки вигідно підкреслять очі, а світло-бежева матова помада доповнить образ</a:t>
            </a:r>
            <a:r>
              <a:rPr lang="uk-UA" altLang="ru-RU" sz="1600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uk-UA" altLang="ru-RU" sz="1600" i="1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8" name="Замещающее содержимое 7"/>
          <p:cNvPicPr>
            <a:picLocks noChangeAspect="1"/>
          </p:cNvPicPr>
          <p:nvPr>
            <p:ph sz="quarter" idx="4"/>
          </p:nvPr>
        </p:nvPicPr>
        <p:blipFill>
          <a:blip r:embed="rId1"/>
          <a:stretch>
            <a:fillRect/>
          </a:stretch>
        </p:blipFill>
        <p:spPr>
          <a:xfrm>
            <a:off x="6439535" y="2771775"/>
            <a:ext cx="4572000" cy="299847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Замещающее содержимое 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0105" y="2627630"/>
            <a:ext cx="5158105" cy="343852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Який зробити манікюр</a:t>
            </a:r>
            <a:r>
              <a:rPr lang="uk-UA" altLang="ru-RU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?</a:t>
            </a:r>
            <a:endParaRPr lang="uk-UA" altLang="ru-RU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40105" y="1510030"/>
            <a:ext cx="5158105" cy="995045"/>
          </a:xfrm>
        </p:spPr>
        <p:txBody>
          <a:bodyPr/>
          <a:p>
            <a:r>
              <a:rPr lang="ru-RU" altLang="en-US" sz="1800" b="0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Наряди цього кольору настільки насичені, що манікюр краще зробити в спокійних стриманих відтінках.</a:t>
            </a:r>
            <a:endParaRPr lang="ru-RU" altLang="en-US" sz="1800" b="0" i="1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ru-RU" altLang="en-US" sz="1800" b="0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Дуже добре виглядають пастельні і бежеві тони лаку для нігтів.</a:t>
            </a:r>
            <a:endParaRPr lang="ru-RU" altLang="en-US" sz="1800" b="0" i="1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7" name="Замещающее содержимое 6"/>
          <p:cNvPicPr>
            <a:picLocks noChangeAspect="1"/>
          </p:cNvPicPr>
          <p:nvPr>
            <p:ph sz="quarter" idx="4"/>
          </p:nvPr>
        </p:nvPicPr>
        <p:blipFill>
          <a:blip r:embed="rId1"/>
          <a:stretch>
            <a:fillRect/>
          </a:stretch>
        </p:blipFill>
        <p:spPr>
          <a:xfrm>
            <a:off x="6573520" y="2505075"/>
            <a:ext cx="4380230" cy="36849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Замещающее содержимое 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0105" y="2505075"/>
            <a:ext cx="5158105" cy="36849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55600"/>
            <a:ext cx="10515600" cy="1325563"/>
          </a:xfrm>
        </p:spPr>
        <p:txBody>
          <a:bodyPr/>
          <a:p>
            <a:pPr algn="ctr"/>
            <a:r>
              <a:rPr lang="ru-RU" altLang="en-US" sz="3200" b="1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Чому саме синій колір варто вибрати</a:t>
            </a:r>
            <a:r>
              <a:rPr lang="uk-UA" altLang="en-US" sz="3200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?</a:t>
            </a:r>
            <a:endParaRPr lang="uk-UA" altLang="en-US" sz="3200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40105" y="1491615"/>
            <a:ext cx="5158105" cy="1013460"/>
          </a:xfrm>
        </p:spPr>
        <p:txBody>
          <a:bodyPr/>
          <a:p>
            <a:r>
              <a:rPr lang="ru-RU" altLang="en-US" sz="20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Синій – символ вірності, довір’я і безконечності.</a:t>
            </a:r>
            <a:endParaRPr lang="ru-RU" altLang="en-US" sz="20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>
          <a:xfrm>
            <a:off x="6172200" y="1492250"/>
            <a:ext cx="5183505" cy="1012825"/>
          </a:xfrm>
        </p:spPr>
        <p:txBody>
          <a:bodyPr/>
          <a:p>
            <a:r>
              <a:rPr lang="ru-RU" altLang="en-US" sz="2000">
                <a:solidFill>
                  <a:srgbClr val="0070C0"/>
                </a:solidFill>
              </a:rPr>
              <a:t>Голубий – близький за духом синьому кольору, символізує благородство, ніжність і вірність</a:t>
            </a:r>
            <a:r>
              <a:rPr lang="uk-UA" altLang="ru-RU" sz="2000">
                <a:solidFill>
                  <a:srgbClr val="0070C0"/>
                </a:solidFill>
              </a:rPr>
              <a:t>.</a:t>
            </a:r>
            <a:endParaRPr lang="uk-UA" altLang="ru-RU" sz="2000">
              <a:solidFill>
                <a:srgbClr val="0070C0"/>
              </a:solidFill>
            </a:endParaRPr>
          </a:p>
        </p:txBody>
      </p:sp>
      <p:pic>
        <p:nvPicPr>
          <p:cNvPr id="4" name="Изображение 6" descr="IMG_26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90750" y="2505075"/>
            <a:ext cx="2456180" cy="368490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Замещающее содержимое 9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322185" y="2505075"/>
            <a:ext cx="2883535" cy="36849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Як підібрати прикраси та аксесуари</a:t>
            </a:r>
            <a:r>
              <a:rPr lang="uk-UA" altLang="ru-RU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?</a:t>
            </a:r>
            <a:endParaRPr lang="uk-UA" altLang="ru-RU" b="1" i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40105" y="1376680"/>
            <a:ext cx="5158105" cy="1128395"/>
          </a:xfrm>
        </p:spPr>
        <p:txBody>
          <a:bodyPr/>
          <a:p>
            <a:r>
              <a:rPr lang="ru-RU" altLang="en-US" sz="2000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Прекрасний варіант - перли, золотистий або сріблястий метал з камінням. </a:t>
            </a:r>
            <a:endParaRPr lang="ru-RU" altLang="en-US" sz="2000" i="1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r>
              <a:rPr lang="ru-RU" altLang="en-US"/>
              <a:t> </a:t>
            </a:r>
            <a:r>
              <a:rPr lang="ru-RU" altLang="en-US" sz="2000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Камені повинні бути підібрані в тон до одягу або світліше.</a:t>
            </a:r>
            <a:endParaRPr lang="ru-RU" altLang="en-US" sz="2000" i="1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7" name="Замещающее содержимое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993775" y="2505075"/>
            <a:ext cx="4850130" cy="36849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Замещающее содержимое 7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772910" y="2505075"/>
            <a:ext cx="3448685" cy="36849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Актуальні сині сукні</a:t>
            </a:r>
            <a:r>
              <a:rPr lang="uk-UA" altLang="ru-RU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.</a:t>
            </a:r>
            <a:endParaRPr lang="uk-UA" altLang="ru-RU" b="1" i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71" descr="IMG_32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170305" y="2505075"/>
            <a:ext cx="4497705" cy="368490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Изображение 72" descr="IMG_327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870065" y="2505075"/>
            <a:ext cx="3786505" cy="368490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uk-UA" altLang="ru-RU" sz="3200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Сподіваюсь вам сподобалась екскурсія в мир моди з  синім кольором))))</a:t>
            </a:r>
            <a:endParaRPr lang="uk-UA" altLang="ru-RU" sz="3200" b="1" i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7" name="Изображение 73" descr="IMG_328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431290" y="2505075"/>
            <a:ext cx="3975100" cy="368490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Изображение 94" descr="IMG_349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337935" y="2505075"/>
            <a:ext cx="4850765" cy="368490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uk-UA" altLang="ru-RU" b="1" i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Бажаю вибрати свою синю сукню...</a:t>
            </a:r>
            <a:endParaRPr lang="uk-UA" altLang="ru-RU" b="1" i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110" descr="IMG_36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2620" y="1533525"/>
            <a:ext cx="5528945" cy="465518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Изображение 114" descr="IMG_369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693535" y="1533525"/>
            <a:ext cx="4662170" cy="465645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716280"/>
          </a:xfrm>
        </p:spPr>
        <p:txBody>
          <a:bodyPr/>
          <a:p>
            <a:pPr algn="ctr"/>
            <a:r>
              <a:rPr lang="uk-UA" altLang="ru-RU" b="1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Особливості та переваги</a:t>
            </a:r>
            <a:endParaRPr lang="uk-UA" altLang="ru-RU" b="1" i="1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8" name="Замещающее содержимое 7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ru-RU" altLang="en-US" sz="2400" i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Синій колір є одним з фаворитів . Сині відтінки підходять практично всім жінкам і актуальн</a:t>
            </a:r>
            <a:r>
              <a:rPr lang="uk-UA" altLang="ru-RU" sz="2400" i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і</a:t>
            </a:r>
            <a:r>
              <a:rPr lang="ru-RU" altLang="en-US" sz="2400" i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  <a:t> в будь-який час. Його вибирають як молоденькі дівчата, так і зрілі жінки. У такій сукні ви завжди будете в центрі уваги, оскільки воно притягує погляди безмірною глибиною синього кольору. </a:t>
            </a:r>
            <a:endParaRPr lang="ru-RU" altLang="en-US" sz="2400" i="1">
              <a:ln>
                <a:solidFill>
                  <a:srgbClr val="002060"/>
                </a:solidFill>
              </a:ln>
              <a:solidFill>
                <a:srgbClr val="00B0F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2" name="Изображение 11" descr="IMG_26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284720" y="1402715"/>
            <a:ext cx="3209925" cy="4495800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685"/>
            <a:ext cx="10972800" cy="1381760"/>
          </a:xfrm>
        </p:spPr>
        <p:txBody>
          <a:bodyPr/>
          <a:p>
            <a:r>
              <a:rPr lang="ru-RU" altLang="en-US" sz="2800" i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  <a:sym typeface="+mn-ea"/>
              </a:rPr>
              <a:t>Дівчина в синьому платті стає схожою на морську богиню.</a:t>
            </a:r>
            <a:br>
              <a:rPr lang="ru-RU" altLang="en-US" i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Comic Sans MS" panose="030F0702030302020204" charset="0"/>
                <a:cs typeface="Comic Sans MS" panose="030F0702030302020204" charset="0"/>
              </a:rPr>
            </a:br>
            <a:endParaRPr lang="ru-RU" altLang="en-US"/>
          </a:p>
        </p:txBody>
      </p:sp>
      <p:pic>
        <p:nvPicPr>
          <p:cNvPr id="3" name="Изображение 10" descr="IMG_26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063115" y="1174750"/>
            <a:ext cx="2476500" cy="4953000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Изображение 13" descr="IMG_268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84720" y="1402715"/>
            <a:ext cx="3209925" cy="4495800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3200" b="1" i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Як вибрати і кому під</a:t>
            </a:r>
            <a:r>
              <a:rPr lang="uk-UA" altLang="ru-RU" sz="3200" b="1" i="1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ійде такий колір?</a:t>
            </a:r>
            <a:endParaRPr lang="uk-UA" altLang="ru-RU" sz="3200" b="1" i="1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ru-RU" altLang="en-US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Синій колір має безліч відтінків і для того, щоб плаття в цьому шикарному кольорі ідеально гармоніювало з вашим цветотипом, необхідно враховувати деяк</a:t>
            </a:r>
            <a:r>
              <a:rPr lang="uk-UA" altLang="ru-RU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і</a:t>
            </a:r>
            <a:r>
              <a:rPr lang="ru-RU" altLang="en-US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Comic Sans MS" panose="030F0702030302020204" charset="0"/>
                <a:cs typeface="Comic Sans MS" panose="030F0702030302020204" charset="0"/>
              </a:rPr>
              <a:t> нюанси під час вибору.</a:t>
            </a:r>
            <a:endParaRPr lang="ru-RU" altLang="en-US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Comic Sans MS" panose="030F0702030302020204" charset="0"/>
              <a:cs typeface="Comic Sans MS" panose="030F0702030302020204" charset="0"/>
            </a:endParaRPr>
          </a:p>
        </p:txBody>
      </p:sp>
      <p:pic>
        <p:nvPicPr>
          <p:cNvPr id="4" name="Изображение 12" descr="IMG_26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121525" y="1174750"/>
            <a:ext cx="3536315" cy="4953000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uk-UA" altLang="ru-RU" sz="2800" b="1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Якщо природа нагородила вас блакитними очима, то можете сміливо вибирати наряд насиченого синього кольору, який підкреслить їх чарівність.</a:t>
            </a:r>
            <a:endParaRPr lang="uk-UA" altLang="ru-RU" sz="2800" b="1" i="1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7" name="Замещающее содержимое 6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001520" y="2505075"/>
            <a:ext cx="2834005" cy="36849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Замещающее содержимое 9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535545" y="2505075"/>
            <a:ext cx="2456180" cy="36849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3200" b="1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Красу карих очей здатне зробити більш виразною синє плаття приглушеного відтінку.</a:t>
            </a:r>
            <a:endParaRPr lang="ru-RU" altLang="en-US" sz="3200" b="1" i="1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8" name="Замещающее содержимое 7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576705" y="2505075"/>
            <a:ext cx="3684905" cy="368490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Замещающее содержимое 6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534910" y="2505075"/>
            <a:ext cx="2456815" cy="36849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2800" b="1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Яскраві тони відмінно підходять блондинкам і шатенкам, а брюнеткам краще звернути увагу на глибокі й темні відтінки.</a:t>
            </a:r>
            <a:endParaRPr lang="ru-RU" altLang="en-US" sz="2800" b="1" i="1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7" name="Замещающее содержимое 6"/>
          <p:cNvPicPr>
            <a:picLocks noChangeAspect="1"/>
          </p:cNvPicPr>
          <p:nvPr>
            <p:ph sz="quarter" idx="4"/>
          </p:nvPr>
        </p:nvPicPr>
        <p:blipFill>
          <a:blip r:embed="rId1"/>
          <a:stretch>
            <a:fillRect/>
          </a:stretch>
        </p:blipFill>
        <p:spPr>
          <a:xfrm>
            <a:off x="7535545" y="2505075"/>
            <a:ext cx="2456180" cy="36849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Замещающее содержимое 7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15465" y="2505075"/>
            <a:ext cx="3206115" cy="36849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05" y="250825"/>
            <a:ext cx="10515600" cy="1440180"/>
          </a:xfrm>
        </p:spPr>
        <p:txBody>
          <a:bodyPr/>
          <a:p>
            <a:pPr algn="ctr"/>
            <a:r>
              <a:rPr lang="ru-RU" altLang="en-US" sz="3200" b="1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Жінки зі стрункою фігурою можуть сміливо вибирати обляга</a:t>
            </a:r>
            <a:r>
              <a:rPr lang="uk-UA" altLang="ru-RU" sz="3200" b="1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юче</a:t>
            </a:r>
            <a:r>
              <a:rPr lang="ru-RU" altLang="en-US" sz="3200" b="1" i="1">
                <a:solidFill>
                  <a:srgbClr val="0070C0"/>
                </a:solidFill>
                <a:latin typeface="Comic Sans MS" panose="030F0702030302020204" charset="0"/>
                <a:cs typeface="Comic Sans MS" panose="030F0702030302020204" charset="0"/>
              </a:rPr>
              <a:t> синє плаття-футляр довжини міні або міді</a:t>
            </a:r>
            <a:endParaRPr lang="ru-RU" altLang="en-US" sz="3200" b="1" i="1">
              <a:solidFill>
                <a:srgbClr val="0070C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14" descr="IMG_269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103120" y="2505075"/>
            <a:ext cx="2630805" cy="3684905"/>
          </a:xfrm>
          <a:prstGeom prst="rect">
            <a:avLst/>
          </a:prstGeom>
          <a:noFill/>
          <a:ln w="95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Замещающее содержимое 6"/>
          <p:cNvPicPr>
            <a:picLocks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319645" y="2505075"/>
            <a:ext cx="2887980" cy="36849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3451</Words>
  <Application>WPS Presentation</Application>
  <PresentationFormat>Widescreen</PresentationFormat>
  <Paragraphs>79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SimSun</vt:lpstr>
      <vt:lpstr>Wingdings</vt:lpstr>
      <vt:lpstr>Gungsuh</vt:lpstr>
      <vt:lpstr>Comic Sans MS</vt:lpstr>
      <vt:lpstr>Microsoft YaHei</vt:lpstr>
      <vt:lpstr/>
      <vt:lpstr>Arial Unicode MS</vt:lpstr>
      <vt:lpstr>Calibri</vt:lpstr>
      <vt:lpstr>Green Color</vt:lpstr>
      <vt:lpstr>Вишукані і елегантні сукні синіх кольорів для жінок будь якого віку.</vt:lpstr>
      <vt:lpstr>Чому саме синій колір варто вибрати?</vt:lpstr>
      <vt:lpstr>Особливості та переваги</vt:lpstr>
      <vt:lpstr>Дівчина в синьому платті стає схожою на морську богиню. </vt:lpstr>
      <vt:lpstr>Як вибрати і кому підійде такий колір?</vt:lpstr>
      <vt:lpstr>Якщо природа нагородила вас блакитними очима, то можете сміливо вибирати наряд насиченого синього кольору, який підкреслить їх чарівність.</vt:lpstr>
      <vt:lpstr>Красу карих очей здатне зробити більш виразною синє плаття приглушеного відтінку.</vt:lpstr>
      <vt:lpstr>Яскраві тони відмінно підходять блондинкам і шатенкам, а брюнеткам краще звернути увагу на глибокі й темні відтінки.</vt:lpstr>
      <vt:lpstr>Жінки зі стрункою фігурою можуть сміливо вибирати облягаюче синє плаття-футляр довжини міні або міді</vt:lpstr>
      <vt:lpstr>Синій колір прекрасно гармонує практично з усіма напрямками і фасонами. Його в достатку використовують у вечірніх сукнях.</vt:lpstr>
      <vt:lpstr>Одним з найпопулярніших фасонів в цьому сезоні стала модель c V-подібним вирізом і трохи розкльошоною спідницею. Таке плаття витончено підкреслює силует і жіночність фігури.</vt:lpstr>
      <vt:lpstr>Популярністю користується фасон сукні, відоме як «рибка» або «русалка». </vt:lpstr>
      <vt:lpstr>Плаття з розрізами на спідниці поєднують в собі комфорт і привабливість.</vt:lpstr>
      <vt:lpstr>Синя сукня з чорним малюнком.</vt:lpstr>
      <vt:lpstr>Поєднання синього і білого вважається класичним.</vt:lpstr>
      <vt:lpstr>Сині вечірні сукні довжиною в підлогу змушують жінок відчути себе справжньою королевою балу.</vt:lpstr>
      <vt:lpstr>Короткі вечірні сукні довжиною до колін і вище.</vt:lpstr>
      <vt:lpstr>Макіяж під синю сукню.</vt:lpstr>
      <vt:lpstr>Який зробити манікюр?</vt:lpstr>
      <vt:lpstr>Як підібрати прикраси та аксесуари?</vt:lpstr>
      <vt:lpstr>Актуальні сині сукні.</vt:lpstr>
      <vt:lpstr>Сподіваюсь вам сподобалась екскурсія в мир моди з  синім кольором))))</vt:lpstr>
      <vt:lpstr>Бажаю вибрати свою синю сукню...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User</cp:lastModifiedBy>
  <cp:revision>7</cp:revision>
  <dcterms:created xsi:type="dcterms:W3CDTF">2020-04-27T08:45:00Z</dcterms:created>
  <dcterms:modified xsi:type="dcterms:W3CDTF">2020-04-27T13:40:46Z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1049-11.2.0.9281</vt:lpwstr>
  </property>
</Properties>
</file>