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00"/>
    <a:srgbClr val="C05B08"/>
    <a:srgbClr val="0054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8912" cy="3240361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Цікаво </a:t>
            </a:r>
            <a:br>
              <a:rPr lang="uk-UA" sz="8000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000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Амфібії</a:t>
            </a:r>
            <a:endParaRPr lang="uk-UA" sz="8000" b="1" dirty="0">
              <a:solidFill>
                <a:srgbClr val="005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9" y="3789040"/>
            <a:ext cx="3352807" cy="28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зимують жаби?</a:t>
            </a:r>
            <a:endParaRPr lang="uk-UA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908720"/>
            <a:ext cx="4104456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 Єгипті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воскресіння. Їх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муміфікували одночасно з померлою людиною. Вчені припускають, що це,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тим, що  у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помірних і холодних широтах жаби «замерзають» щороку, впадаючи в зимову сплячку, і повертаються до життя лише навесні. </a:t>
            </a:r>
            <a:endParaRPr lang="uk-UA" b="1" dirty="0" smtClean="0">
              <a:solidFill>
                <a:srgbClr val="003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більшість жаб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зиму пірнають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водойми і зимують в шарі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м'якого і пухкого мулу.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жаби за допомогою спеціальних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пристосувань  на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п'ятах лап викопують собі ями в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перечікують холодну пору в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норах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2" r="13974"/>
          <a:stretch/>
        </p:blipFill>
        <p:spPr>
          <a:xfrm>
            <a:off x="251519" y="980728"/>
            <a:ext cx="4636583" cy="56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11282" cy="864096"/>
          </a:xfrm>
        </p:spPr>
        <p:txBody>
          <a:bodyPr>
            <a:normAutofit fontScale="90000"/>
          </a:bodyPr>
          <a:lstStyle/>
          <a:p>
            <a:r>
              <a:rPr lang="uk-UA" sz="4600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у жаб прикріплений в роті язик?</a:t>
            </a:r>
            <a:r>
              <a:rPr lang="uk-UA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594650"/>
            <a:ext cx="8856984" cy="21328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3300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sz="3300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земноводні харчуються тільки здобиччю, що рухається. На дні </a:t>
            </a:r>
            <a:r>
              <a:rPr lang="uk-UA" sz="3300" b="1" dirty="0" err="1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ротоглоткової</a:t>
            </a:r>
            <a:r>
              <a:rPr lang="uk-UA" sz="3300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порожнині знаходиться язик. У безхвостих він </a:t>
            </a:r>
            <a:r>
              <a:rPr lang="uk-UA" sz="3300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прикріплюється переднім </a:t>
            </a:r>
            <a:r>
              <a:rPr lang="uk-UA" sz="3300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кінцем </a:t>
            </a:r>
            <a:r>
              <a:rPr lang="uk-UA" sz="3300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300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нижніх щелеп, при вилову комах язик викидається з рота, до нього приліплюється здобич. </a:t>
            </a:r>
            <a:endParaRPr lang="uk-UA" sz="3300" b="1" dirty="0" smtClean="0">
              <a:solidFill>
                <a:srgbClr val="005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300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uk-UA" sz="3300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щелепах є зуби, що служать лише для утримання здобичі. У жаб вони розташовані лише на верхній щелепі. </a:t>
            </a:r>
            <a:endParaRPr lang="uk-UA" sz="3300" b="1" dirty="0">
              <a:solidFill>
                <a:srgbClr val="005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4355" b="12021"/>
          <a:stretch/>
        </p:blipFill>
        <p:spPr>
          <a:xfrm>
            <a:off x="227784" y="836712"/>
            <a:ext cx="8736704" cy="37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1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680520" cy="6322714"/>
          </a:xfrm>
        </p:spPr>
        <p:txBody>
          <a:bodyPr>
            <a:normAutofit/>
          </a:bodyPr>
          <a:lstStyle/>
          <a:p>
            <a:r>
              <a:rPr lang="uk-UA" sz="9600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br>
              <a:rPr lang="uk-UA" sz="9600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uk-UA" sz="9600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851"/>
            <a:ext cx="466870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30100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давнину</a:t>
            </a:r>
            <a:r>
              <a:rPr lang="ru-RU" b="1" dirty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 </a:t>
            </a:r>
            <a:r>
              <a:rPr lang="ru-RU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кидали у </a:t>
            </a:r>
            <a:r>
              <a:rPr lang="ru-RU" b="1" dirty="0" err="1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ємкість</a:t>
            </a:r>
            <a:r>
              <a:rPr lang="ru-RU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молоком?</a:t>
            </a:r>
            <a:endParaRPr lang="uk-UA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085184"/>
            <a:ext cx="8712968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умовах відсутності холодильників молоко швидко псувалось. А волога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шкіра жаби має бактерицидні властивості, саме тому молоко з жабою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скисало.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14786"/>
          <a:stretch/>
        </p:blipFill>
        <p:spPr>
          <a:xfrm>
            <a:off x="35496" y="1526867"/>
            <a:ext cx="893297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27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очі жаб допомагають у травленні?</a:t>
            </a:r>
            <a:endParaRPr lang="uk-UA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956" y="1028637"/>
            <a:ext cx="4042410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 жаб можуть </a:t>
            </a:r>
            <a:r>
              <a:rPr lang="uk-UA" sz="40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 дивитися вгору, вперед і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вбік, а також важливі при травленні</a:t>
            </a:r>
            <a:r>
              <a:rPr lang="uk-UA" sz="40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4000" b="1" dirty="0" smtClean="0">
              <a:solidFill>
                <a:srgbClr val="003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40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очних яблук </a:t>
            </a:r>
            <a:r>
              <a:rPr lang="uk-UA" sz="40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проштовхує </a:t>
            </a:r>
            <a:r>
              <a:rPr lang="uk-UA" sz="40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їжу, яка потрапила в рот, далі по травному тракту.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Захопивши </a:t>
            </a:r>
            <a:r>
              <a:rPr lang="uk-UA" sz="40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здобич,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амфібії </a:t>
            </a:r>
            <a:r>
              <a:rPr lang="uk-UA" sz="40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 повинні моргнути. </a:t>
            </a:r>
            <a:endParaRPr lang="uk-UA" sz="4000" b="1" dirty="0" smtClean="0">
              <a:solidFill>
                <a:srgbClr val="003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40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ще жаби закривають очі лише на невеликий проміжок часу навіть тоді, коли сплять.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6" t="5999" r="18669" b="12944"/>
          <a:stretch/>
        </p:blipFill>
        <p:spPr>
          <a:xfrm>
            <a:off x="4221922" y="908720"/>
            <a:ext cx="472601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5240" cy="115212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4800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жаби </a:t>
            </a:r>
            <a:r>
              <a:rPr lang="uk-UA" sz="4800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дихають?</a:t>
            </a:r>
            <a:endParaRPr lang="uk-UA" sz="4800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109904"/>
            <a:ext cx="4248472" cy="57330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34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Жаби  </a:t>
            </a:r>
            <a:r>
              <a:rPr lang="uk-UA" sz="34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дихають </a:t>
            </a:r>
            <a:r>
              <a:rPr lang="uk-UA" sz="34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легенями та шкірою.</a:t>
            </a:r>
            <a:endParaRPr lang="uk-UA" sz="3400" b="1" dirty="0">
              <a:solidFill>
                <a:srgbClr val="003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4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4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 жаби дихають шкірою, на </a:t>
            </a:r>
            <a:r>
              <a:rPr lang="uk-UA" sz="34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суходолі – легенями. Кожен </a:t>
            </a:r>
            <a:r>
              <a:rPr lang="uk-UA" sz="34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занурюючись у воду, </a:t>
            </a:r>
            <a:r>
              <a:rPr lang="uk-UA" sz="34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тварини відключається дихальна система. </a:t>
            </a:r>
            <a:r>
              <a:rPr lang="uk-UA" sz="34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Кровоносна система жаб теж досить цікава: </a:t>
            </a:r>
            <a:r>
              <a:rPr lang="uk-UA" sz="34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 </a:t>
            </a:r>
            <a:r>
              <a:rPr lang="uk-UA" sz="34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2 відділів, а в тілі курсує змішана </a:t>
            </a:r>
            <a:r>
              <a:rPr lang="uk-UA" sz="3400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венозно-аретеріальна</a:t>
            </a:r>
            <a:r>
              <a:rPr lang="uk-UA" sz="34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r="11502"/>
          <a:stretch/>
        </p:blipFill>
        <p:spPr bwMode="auto">
          <a:xfrm>
            <a:off x="179512" y="1109904"/>
            <a:ext cx="443085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373014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серед тварин є найкращим стрибуном?</a:t>
            </a:r>
            <a:endParaRPr lang="uk-UA" sz="4800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29408"/>
            <a:ext cx="4680520" cy="52292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7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Найкращими стрибунами вважають жаб. Представники </a:t>
            </a:r>
            <a:r>
              <a:rPr lang="uk-UA" sz="37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 видів </a:t>
            </a:r>
            <a:r>
              <a:rPr lang="uk-UA" sz="37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b="1" dirty="0" err="1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Litoria</a:t>
            </a:r>
            <a:r>
              <a:rPr lang="en-US" sz="37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nasuta</a:t>
            </a:r>
            <a:r>
              <a:rPr lang="en-US" sz="37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7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мешкає в Австралії) можуть долати в стрибку відстані які в 50 разів перевищують їх розмір і досягати прискорення до 20 метрів в секунду. Інші (</a:t>
            </a:r>
            <a:r>
              <a:rPr lang="en-US" sz="3700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Rhacophorus</a:t>
            </a:r>
            <a:r>
              <a:rPr lang="en-US" sz="37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Nigropalmatus</a:t>
            </a:r>
            <a:r>
              <a:rPr lang="en-US" sz="37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7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летючі жаби </a:t>
            </a:r>
            <a:r>
              <a:rPr lang="uk-UA" sz="3700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Уоллеса</a:t>
            </a:r>
            <a:r>
              <a:rPr lang="uk-UA" sz="37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живуть у вологих джунглях Малайзії та Борнео) можуть не тільки чудово стрибати, але і навіть планувати, "пролітаючи" відстані в 15 м.</a:t>
            </a:r>
          </a:p>
          <a:p>
            <a:endParaRPr lang="uk-UA" sz="3300" b="1" dirty="0">
              <a:solidFill>
                <a:srgbClr val="003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3" r="17925" b="10182"/>
          <a:stretch/>
        </p:blipFill>
        <p:spPr bwMode="auto">
          <a:xfrm>
            <a:off x="5220072" y="1556792"/>
            <a:ext cx="3786601" cy="520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05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жаба найменша?</a:t>
            </a:r>
            <a:endParaRPr lang="uk-UA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124744"/>
            <a:ext cx="368275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Найменша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світі жаба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Кубинський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 (</a:t>
            </a:r>
            <a:r>
              <a:rPr lang="en-US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Sminthillus</a:t>
            </a:r>
            <a:r>
              <a:rPr lang="en-US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limbatus</a:t>
            </a:r>
            <a:r>
              <a:rPr lang="en-US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 тіла всього 8,5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 – 1.2 см</a:t>
            </a:r>
            <a:endParaRPr lang="uk-UA" b="1" dirty="0">
              <a:solidFill>
                <a:srgbClr val="003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4" r="8680"/>
          <a:stretch/>
        </p:blipFill>
        <p:spPr>
          <a:xfrm>
            <a:off x="251520" y="1038537"/>
            <a:ext cx="4763540" cy="57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7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196752"/>
          </a:xfrm>
        </p:spPr>
        <p:txBody>
          <a:bodyPr/>
          <a:lstStyle/>
          <a:p>
            <a:r>
              <a:rPr lang="uk-UA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жаба найбільша?</a:t>
            </a:r>
            <a:endParaRPr lang="uk-UA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37810"/>
            <a:ext cx="4392488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айбільшою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представницею свого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 є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Гігантська </a:t>
            </a:r>
            <a:r>
              <a:rPr lang="uk-UA" b="1" dirty="0" err="1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жаба-Голіаф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максимальна довжина 36 см, а вага може перевищувати 3 кілограми. У </a:t>
            </a:r>
            <a:r>
              <a:rPr lang="uk-UA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голіафа</a:t>
            </a:r>
            <a:r>
              <a:rPr lang="uk-UA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дуже міцні ноги, завдяки яким середній стрибок цієї жаби перевищує </a:t>
            </a:r>
            <a:r>
              <a:rPr lang="uk-UA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метри</a:t>
            </a:r>
            <a:endParaRPr lang="uk-UA" b="1" dirty="0">
              <a:solidFill>
                <a:srgbClr val="003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1579" r="2075" b="3368"/>
          <a:stretch/>
        </p:blipFill>
        <p:spPr>
          <a:xfrm>
            <a:off x="5004048" y="955012"/>
            <a:ext cx="3981201" cy="57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1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жаба </a:t>
            </a:r>
            <a:r>
              <a:rPr lang="uk-UA" b="1" dirty="0" err="1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найотруйніша</a:t>
            </a:r>
            <a:r>
              <a:rPr lang="uk-UA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908720"/>
            <a:ext cx="4716016" cy="5809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900" b="1" dirty="0" err="1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Найотруйніша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 в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 - </a:t>
            </a:r>
            <a:r>
              <a:rPr lang="uk-UA" sz="1900" b="1" dirty="0" err="1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Дереволаз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(або </a:t>
            </a:r>
            <a:r>
              <a:rPr lang="uk-UA" sz="1900" b="1" dirty="0" err="1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Листолаз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жахливий.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дотик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шкіри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жаби може бути смертельним. Отрута містить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 100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високотоксичних компонентів та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нервово-паралітичну і </a:t>
            </a:r>
            <a:r>
              <a:rPr lang="uk-UA" sz="1900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кардіотонічну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дію. Людина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отруюється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дрібні травми на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шкірі та пори. Один грам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отрути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смертельний для тисячі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 людей.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індіанці використовували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мисливських стріл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5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 </a:t>
            </a:r>
            <a:r>
              <a:rPr lang="uk-UA" sz="1900" b="1" dirty="0" err="1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дереволазов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виробляють смертельні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алкалоїди - </a:t>
            </a:r>
            <a:r>
              <a:rPr lang="uk-UA" sz="1900" b="1" dirty="0" err="1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батрахотоксин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утримання цих видів в тераріумі кількість токсинів на шкірі різко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зменшується, а </a:t>
            </a:r>
            <a:r>
              <a:rPr lang="uk-UA" sz="1900" b="1" dirty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народжених в неволі </a:t>
            </a:r>
            <a:r>
              <a:rPr lang="uk-UA" sz="1900" b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виявляється через особливості харчування (відсутність у раціоні отруйних комах)</a:t>
            </a:r>
            <a:endParaRPr lang="uk-UA" sz="1900" b="1" dirty="0">
              <a:solidFill>
                <a:srgbClr val="003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r="32559"/>
          <a:stretch/>
        </p:blipFill>
        <p:spPr>
          <a:xfrm>
            <a:off x="107504" y="1052736"/>
            <a:ext cx="4205755" cy="55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1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5B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тварина у японців є символом везіння? </a:t>
            </a:r>
            <a:endParaRPr lang="uk-UA" b="1" dirty="0">
              <a:solidFill>
                <a:srgbClr val="C05B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4032448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Японії </a:t>
            </a:r>
            <a:r>
              <a:rPr lang="uk-UA" b="1" dirty="0" err="1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трилапі</a:t>
            </a:r>
            <a:r>
              <a:rPr lang="uk-UA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жаби є </a:t>
            </a:r>
            <a:r>
              <a:rPr lang="uk-UA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</a:t>
            </a:r>
            <a:r>
              <a:rPr lang="uk-UA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везіння. Вважають, що колись вона була злою і Будда її покарав. Вона втратила одну лапу і </a:t>
            </a:r>
            <a:r>
              <a:rPr lang="uk-UA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розплати за свої гріхи </a:t>
            </a:r>
            <a:r>
              <a:rPr lang="uk-UA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 випльовує </a:t>
            </a:r>
            <a:r>
              <a:rPr lang="uk-UA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золоті монети</a:t>
            </a:r>
            <a:r>
              <a:rPr lang="uk-UA" b="1" dirty="0" smtClean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Розташовують символ біля дверей. Жабу потрібно щодня гладити, щоб з її рота випадала монетка.</a:t>
            </a:r>
            <a:endParaRPr lang="uk-UA" b="1" dirty="0">
              <a:solidFill>
                <a:srgbClr val="005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1882" r="6944"/>
          <a:stretch/>
        </p:blipFill>
        <p:spPr bwMode="auto">
          <a:xfrm>
            <a:off x="4185179" y="1299665"/>
            <a:ext cx="4833607" cy="544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050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636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Цікаво  про Амфібії</vt:lpstr>
      <vt:lpstr>Чому в давнину жаб  кидали у ємкість з молоком?</vt:lpstr>
      <vt:lpstr>Як очі жаб допомагають у травленні?</vt:lpstr>
      <vt:lpstr>Як жаби дихають?</vt:lpstr>
      <vt:lpstr>Хто серед тварин є найкращим стрибуном?</vt:lpstr>
      <vt:lpstr>Яка жаба найменша?</vt:lpstr>
      <vt:lpstr>Яка жаба найбільша?</vt:lpstr>
      <vt:lpstr>Яка жаба найотруйніша?</vt:lpstr>
      <vt:lpstr>Яка тварина у японців є символом везіння? </vt:lpstr>
      <vt:lpstr>Як зимують жаби?</vt:lpstr>
      <vt:lpstr>Як у жаб прикріплений в роті язик? </vt:lpstr>
      <vt:lpstr>Дякую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жаб:</dc:title>
  <dc:creator>Ольга</dc:creator>
  <cp:lastModifiedBy>Ольга</cp:lastModifiedBy>
  <cp:revision>15</cp:revision>
  <dcterms:created xsi:type="dcterms:W3CDTF">2020-01-31T14:50:02Z</dcterms:created>
  <dcterms:modified xsi:type="dcterms:W3CDTF">2020-01-31T18:19:29Z</dcterms:modified>
</cp:coreProperties>
</file>