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B9E5-67FA-49F8-AEE5-EC77EE7F70F2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3A507-1A9B-41C6-BEDF-ABF0D37017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rgbClr val="FFFF00"/>
                </a:solidFill>
              </a:rPr>
              <a:t>Шість екологічних проблем України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962524"/>
            <a:ext cx="2987824" cy="1895476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Підготував: </a:t>
            </a:r>
          </a:p>
          <a:p>
            <a:r>
              <a:rPr lang="uk-UA" sz="2000" i="1" dirty="0" err="1" smtClean="0"/>
              <a:t>Воронюк</a:t>
            </a:r>
            <a:r>
              <a:rPr lang="uk-UA" sz="2000" i="1" dirty="0" smtClean="0"/>
              <a:t> В.О.,</a:t>
            </a:r>
          </a:p>
          <a:p>
            <a:r>
              <a:rPr lang="uk-UA" sz="2000" i="1" dirty="0" smtClean="0"/>
              <a:t>Керівник гуртка ПНВО</a:t>
            </a:r>
            <a:r>
              <a:rPr lang="uk-UA" sz="2000" i="1" dirty="0" smtClean="0"/>
              <a:t> </a:t>
            </a:r>
            <a:endParaRPr lang="en-US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2280921_w640_h640_post106862128264299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1588">
            <a:off x="4000496" y="2857496"/>
            <a:ext cx="4945145" cy="3376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5813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План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Неякісна вода</a:t>
            </a:r>
          </a:p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Забруднення повітря</a:t>
            </a:r>
          </a:p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Деградація земельних ресурсів</a:t>
            </a:r>
          </a:p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Знищення лісів</a:t>
            </a:r>
          </a:p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Побутові відходи</a:t>
            </a:r>
          </a:p>
          <a:p>
            <a:pPr marL="514350" indent="-514350">
              <a:buAutoNum type="arabicPeriod"/>
            </a:pP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Висновок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6" name="Рисунок 5" descr="klim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64838">
            <a:off x="5994971" y="3701333"/>
            <a:ext cx="2684566" cy="2770768"/>
          </a:xfrm>
          <a:prstGeom prst="rect">
            <a:avLst/>
          </a:prstGeom>
        </p:spPr>
      </p:pic>
      <p:pic>
        <p:nvPicPr>
          <p:cNvPr id="7" name="Рисунок 6" descr="50bdf511e62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7808">
            <a:off x="5603331" y="1149131"/>
            <a:ext cx="2781300" cy="2085975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04088"/>
            <a:ext cx="7758138" cy="115327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1.Неякісна вода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Як відомо, організм людини на сімдесят відсотків складається з води, тому вона відіграє одну з найважливіших ролей у житті організму. Проте 80% населення України використовує в своєму житті воду з поверхневих джерел, а екологічний стан цих вод з кожним роком погіршується. Недостатнє очищення стоків, неякісне очищення промислових вод, надмірна насиченість органікою призводить до того, що сьогодні практично всі водойми країни наблизилися до 3 класу забрудненості. </a:t>
            </a:r>
            <a:endParaRPr lang="ru-RU" sz="1600" i="1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37539">
            <a:off x="857224" y="3857628"/>
            <a:ext cx="2857520" cy="231878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x_6e7b649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5304">
            <a:off x="5214942" y="3857628"/>
            <a:ext cx="2928958" cy="28056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2.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Забруднення повітря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935480"/>
            <a:ext cx="6286544" cy="4389120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Щорічно в атмосферу України потрапляє понад 6 млн. тонн шкідливих речовин і вуглекислого газу. Традиційно найбільш " головними" забруднювачами залишаються промислові підприємства. Однак збільшення кількості автомобілів на дорогах спричинило за собою і збільшення шкідливих викидів в атмосферу. За останні кілька років кількість відпрацьованих газів , що надходять у повітря на території великих міст , виросло на 50-70%. Більше половини шкідливих речовин викидають в атмосферу приватні авто : у 2009 році на їх частку припало 1,7 млн. т шкідливих речовин , тоді як загальна кількість всіх автомобільних викидів склало</a:t>
            </a:r>
            <a:br>
              <a:rPr lang="ru-RU" sz="1600" i="1" dirty="0" smtClean="0"/>
            </a:br>
            <a:r>
              <a:rPr lang="ru-RU" sz="1600" i="1" dirty="0" smtClean="0"/>
              <a:t>2 ,3 млн. тонн.</a:t>
            </a:r>
            <a:endParaRPr lang="ru-RU" sz="1600" i="1" dirty="0"/>
          </a:p>
        </p:txBody>
      </p:sp>
      <p:pic>
        <p:nvPicPr>
          <p:cNvPr id="4" name="Рисунок 3" descr="heaven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4977">
            <a:off x="6760429" y="5024383"/>
            <a:ext cx="2036956" cy="15131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61035d95300990641fd89a886faf16ed_250x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10899">
            <a:off x="247515" y="2338327"/>
            <a:ext cx="2295833" cy="183666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3. Деградація земельних ресурсів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Житниця Європи " сьогодні переживає не найкращі часи. Складний стан земельних ресурсів України обумовлено тим , що 71 % всього агроландшафта країни використовується для господарської діяльності . Але через надмірне і неправильне використання родючість землі з кожним роком падає. Екосистема грунту руйнується в основному через інтенсивний розвиток ерозії : останнім часом їй піддалося більше 35 % сільгоспугідь України . Активне використання добрив призвело до збільшення площі кислих грунтів ( на 2,4 млн. га за останні 15 років). На урожай сільськогосподарських культур впливає і товщина гумусового шару , а вона за останнє десятиліття знизилася в середньому на 20 %. До того ж , майже 40 % загальної площі земельних ресурсів України відносяться до забруднених землях .</a:t>
            </a:r>
            <a:endParaRPr lang="ru-RU" sz="1600" i="1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6449">
            <a:off x="5507404" y="4712506"/>
            <a:ext cx="2625870" cy="17127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h_wqVpHAt8ki21oeKac04UvX5WGdmDu6MJ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82407">
            <a:off x="582378" y="4868819"/>
            <a:ext cx="2864866" cy="1643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4. Знищення лісів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4214842" cy="4422478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Украина відноситься до малолесистой країнам - ліс покриває лише шосту частину її території. Але при цьому експорт деревини з України в 2 , 5 рази перевищує імпорт . Споживче ведення лісового господарства призводить до того , що ліси не відновлюються і втрачають біологічну стійкість ( площа лісів , уражених шкідниками і хворобами , постійно збільшується). А цінні деревні породи ( дуб , бук і сосна ) заміщуються малоцінними ( грабом , березою , осикою ) . Найскладніша ситуація в Карпатах і Криму - тут через деградацію лісових масивів розвивається ерозія грунтів і зсувні процеси .</a:t>
            </a:r>
          </a:p>
        </p:txBody>
      </p:sp>
      <p:pic>
        <p:nvPicPr>
          <p:cNvPr id="4" name="Рисунок 3" descr="ww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53893">
            <a:off x="5764316" y="4457068"/>
            <a:ext cx="2945184" cy="1921732"/>
          </a:xfrm>
          <a:prstGeom prst="rect">
            <a:avLst/>
          </a:prstGeom>
        </p:spPr>
      </p:pic>
      <p:pic>
        <p:nvPicPr>
          <p:cNvPr id="5" name="Рисунок 4" descr="copy-of-1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77789">
            <a:off x="5190995" y="2095379"/>
            <a:ext cx="2334768" cy="174955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5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i="1" dirty="0" err="1" smtClean="0">
                <a:solidFill>
                  <a:srgbClr val="FF0000"/>
                </a:solidFill>
              </a:rPr>
              <a:t>Побутові</a:t>
            </a:r>
            <a:r>
              <a:rPr lang="ru-RU" i="1" dirty="0" smtClean="0">
                <a:solidFill>
                  <a:srgbClr val="FF0000"/>
                </a:solidFill>
              </a:rPr>
              <a:t> відходи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829444" cy="285084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Однією з найсерйозніших екологічних проблем України сьогодні можна вважати проблему утилізації та переробки різних відходів. У країні діє близько 800 офіційних звалищ , загальна кількість сміття на яких перевищила позначку в 35 млрд. т. Щорічно ця цифра зростає ще на сімсот - вісімсот тисяч тонн. Загальна площа всіх полігонів з відходами вже перевищує 150 тис. га ( 4 % площі країни). Речовини , які виділяються в результаті хімічних реакцій полігонах твердих побутових відходів здатні перетворити територію України в одну суцільну зону екологічного лиха. Адже небезпечні хімічні речовини і бактерії просочуються в грунт , потрапляють в повітря та грунтові води , отруюючи життя на відстані десятків кілометрів від звалища.</a:t>
            </a:r>
            <a:endParaRPr lang="ru-RU" i="1" dirty="0"/>
          </a:p>
        </p:txBody>
      </p:sp>
      <p:pic>
        <p:nvPicPr>
          <p:cNvPr id="4" name="Рисунок 3" descr="3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857760"/>
            <a:ext cx="4286280" cy="1851953"/>
          </a:xfrm>
          <a:prstGeom prst="rect">
            <a:avLst/>
          </a:prstGeom>
        </p:spPr>
      </p:pic>
      <p:pic>
        <p:nvPicPr>
          <p:cNvPr id="5" name="Рисунок 4" descr="bc39fa3346d195e22f5ad50f626d182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429132"/>
            <a:ext cx="2684334" cy="1630077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42919"/>
            <a:ext cx="2212848" cy="57150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Висновок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609600" y="1785926"/>
            <a:ext cx="2209800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i="1" dirty="0" smtClean="0"/>
              <a:t>         Нинішню епоху розвитку людської цивілізації звично називаємо космічною, електронною, ядерною зважаючи на досягнення людства й науково-технічний процес. Водночас ця епоха екологічної кризи  увзаєминах суспільства з природою.</a:t>
            </a:r>
          </a:p>
          <a:p>
            <a:pPr>
              <a:buNone/>
            </a:pPr>
            <a:r>
              <a:rPr lang="ru-RU" sz="1600" i="1" dirty="0" smtClean="0"/>
              <a:t>         Подолати глобальну екологічну кризу можна, лише змінивши суспільну психологію, виховавши нове цінне ставлення до природи, сформувавши світоглядну свідомість людини.</a:t>
            </a:r>
            <a:endParaRPr lang="ru-RU" sz="1600" i="1" dirty="0"/>
          </a:p>
        </p:txBody>
      </p:sp>
      <p:pic>
        <p:nvPicPr>
          <p:cNvPr id="12" name="Рисунок 11" descr="1320739503foto1_bi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00026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Пам’ятайте, майбутнє у Ваших руках!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6U671e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643182"/>
            <a:ext cx="4548455" cy="3357586"/>
          </a:xfrm>
          <a:prstGeom prst="rect">
            <a:avLst/>
          </a:prstGeom>
        </p:spPr>
      </p:pic>
      <p:pic>
        <p:nvPicPr>
          <p:cNvPr id="9" name="Рисунок 8" descr="162-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643182"/>
            <a:ext cx="3087252" cy="3770198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608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Поток</vt:lpstr>
      <vt:lpstr>Шість екологічних проблем України </vt:lpstr>
      <vt:lpstr>План</vt:lpstr>
      <vt:lpstr>1.Неякісна вода</vt:lpstr>
      <vt:lpstr>2. Забруднення повітря</vt:lpstr>
      <vt:lpstr>3. Деградація земельних ресурсів</vt:lpstr>
      <vt:lpstr>4. Знищення лісів</vt:lpstr>
      <vt:lpstr>5.Побутові відходи</vt:lpstr>
      <vt:lpstr>Висновок</vt:lpstr>
      <vt:lpstr>Пам’ятайте, майбутнє у Ваших руках!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Восемь экологических проблем Украины </dc:title>
  <cp:lastModifiedBy>ВОВАН ПК</cp:lastModifiedBy>
  <cp:revision>21</cp:revision>
  <dcterms:modified xsi:type="dcterms:W3CDTF">2020-05-24T22:23:01Z</dcterms:modified>
</cp:coreProperties>
</file>