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3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7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2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4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4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27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1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6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3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1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7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6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4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9088C6-73D0-48C6-896B-0D3AB807B4DF}" type="datetimeFigureOut">
              <a:rPr lang="ru-RU" smtClean="0"/>
              <a:t>пн 18.05.20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BE98C1-A19B-4895-BB80-469BB8A4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72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451" y="0"/>
            <a:ext cx="8001000" cy="10643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Позашкільне навчально-виховне об’єднання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437" y="1366684"/>
            <a:ext cx="5628099" cy="441468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Гурток  «Туристичне скелелазіння» в контексті вітчизняного скелелазіння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 «Туристичне скелелазіння» </a:t>
            </a:r>
          </a:p>
          <a:p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 Віктор Георгійович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25" y="1917289"/>
            <a:ext cx="5899355" cy="42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3" y="145026"/>
            <a:ext cx="3657600" cy="1371600"/>
          </a:xfrm>
        </p:spPr>
        <p:txBody>
          <a:bodyPr/>
          <a:lstStyle/>
          <a:p>
            <a:r>
              <a:rPr lang="uk-UA" dirty="0" smtClean="0"/>
              <a:t>Наші здобутки у 2018 р. на обласних змаганнях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604" y="1516626"/>
            <a:ext cx="3751009" cy="4894006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 Хмельницької області зі скелелазіння серед юніорів «Весняний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Камʼянець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Лясковська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Еліза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Школьняк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Ніколаєв Віктор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Войчук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Стремедловський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76" y="145026"/>
            <a:ext cx="2531225" cy="3474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17" y="145026"/>
            <a:ext cx="2704479" cy="3711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96" y="3103602"/>
            <a:ext cx="2598634" cy="3686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15" y="195866"/>
            <a:ext cx="2570922" cy="3609837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17" y="3171919"/>
            <a:ext cx="2566209" cy="3549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02" y="3250069"/>
            <a:ext cx="2560026" cy="35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5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2677"/>
            <a:ext cx="3657600" cy="1371600"/>
          </a:xfrm>
        </p:spPr>
        <p:txBody>
          <a:bodyPr/>
          <a:lstStyle/>
          <a:p>
            <a:r>
              <a:rPr lang="uk-UA" dirty="0" smtClean="0"/>
              <a:t>Наші здобутки у 2018 р. на обласних змаганнях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825" y="852948"/>
            <a:ext cx="5943601" cy="530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239" y="2013153"/>
            <a:ext cx="3657600" cy="4318821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чемпіонат Хмельницької області «Енергія весни»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Войчук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 Віктор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Лясковська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Еліза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Школьняк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Марія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122">
            <a:off x="3982467" y="69961"/>
            <a:ext cx="2361481" cy="3331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380">
            <a:off x="6089312" y="27781"/>
            <a:ext cx="2373940" cy="3369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971">
            <a:off x="4106818" y="2849094"/>
            <a:ext cx="2966263" cy="4065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793">
            <a:off x="8330897" y="-464031"/>
            <a:ext cx="2667166" cy="3685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433">
            <a:off x="9271256" y="2247627"/>
            <a:ext cx="2723726" cy="4103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956">
            <a:off x="6665471" y="2814067"/>
            <a:ext cx="2829539" cy="40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0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12" y="204019"/>
            <a:ext cx="3657600" cy="1371600"/>
          </a:xfrm>
        </p:spPr>
        <p:txBody>
          <a:bodyPr/>
          <a:lstStyle/>
          <a:p>
            <a:r>
              <a:rPr lang="uk-UA" dirty="0"/>
              <a:t>Наші здобутки у 2018 р. на обласних змаганнях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8496" y="916858"/>
            <a:ext cx="5943601" cy="530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0586" y="1914831"/>
            <a:ext cx="3657600" cy="3974692"/>
          </a:xfrm>
        </p:spPr>
        <p:txBody>
          <a:bodyPr>
            <a:normAutofit fontScale="85000" lnSpcReduction="20000"/>
          </a:bodyPr>
          <a:lstStyle/>
          <a:p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чемпіонат Хмельницької області зі скелелазіння серед юнаків і 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дівчат</a:t>
            </a:r>
          </a:p>
          <a:p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 Віктор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28" y="34105"/>
            <a:ext cx="2960549" cy="4192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45" y="10958"/>
            <a:ext cx="2960125" cy="4215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95" y="2804887"/>
            <a:ext cx="2879693" cy="40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9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51" y="174523"/>
            <a:ext cx="3657600" cy="848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Наші здобутки у 2019 р. на всеукраїнських змаганнях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425" y="1245214"/>
            <a:ext cx="3657600" cy="5424750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чемпіонат Києва серед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змагання зі скелелазіння серед юніорів та юнаків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Олексій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 зі скелелазіння «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Bombino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marafon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88" y="96240"/>
            <a:ext cx="2363276" cy="3499531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49" y="96240"/>
            <a:ext cx="2482819" cy="3467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88" y="3067665"/>
            <a:ext cx="2483514" cy="3602299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49" y="3067666"/>
            <a:ext cx="2628111" cy="3602299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13" y="1245214"/>
            <a:ext cx="2761652" cy="40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896" y="331839"/>
            <a:ext cx="3657600" cy="1371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Наші здобутки на всеукраїнських чемпіонатах і змаганнях у 2019 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6896" y="1877961"/>
            <a:ext cx="3657600" cy="4601497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 України зі скелелазіння серед юнаків, дівчат, юніорів та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юніорок</a:t>
            </a: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Лясковська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Еліза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змагання з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болдерінгу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юніорів, юніорок, юнаків та дівчат «Різдвяний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болдерінг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 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12" y="41885"/>
            <a:ext cx="2456210" cy="3323108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43" y="41885"/>
            <a:ext cx="2299300" cy="3323108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0" y="3159487"/>
            <a:ext cx="2468813" cy="3600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79" y="3159487"/>
            <a:ext cx="2456210" cy="35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42" y="0"/>
            <a:ext cx="3657600" cy="11602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Наші здобутки у 2019 р. на обласних змаганнях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8909" y="1160207"/>
            <a:ext cx="3657600" cy="5390462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юнацький чемпіонат Хмельницької області зі скелелазіння на природньому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рельєфі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</a:p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юнацький чемпіонат Хмельницької області зі скелелазіння вид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болдерінг</a:t>
            </a:r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 Віктор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Смотрова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20" y="204019"/>
            <a:ext cx="2326600" cy="3061315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96" y="204019"/>
            <a:ext cx="2275442" cy="3061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11" y="3560636"/>
            <a:ext cx="2305997" cy="3166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25" y="3560636"/>
            <a:ext cx="2280645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13" y="204019"/>
            <a:ext cx="2327012" cy="29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6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8405" y="1"/>
            <a:ext cx="3657600" cy="11333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Наші здобутки у 2019 р. на обласних чемпіонатах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13528" y="607141"/>
            <a:ext cx="5943601" cy="530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387" y="1199536"/>
            <a:ext cx="4599767" cy="2949132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 Хмельницької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юнаків, дівчат,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юніорів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юніорок</a:t>
            </a:r>
            <a:b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Осінній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Камʼянець</a:t>
            </a:r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Войчук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Підгурний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Назарій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Мамчур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Юрій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 Віктор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Мамчур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50" y="425070"/>
            <a:ext cx="1877488" cy="2532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69" y="415020"/>
            <a:ext cx="1843513" cy="2523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92" y="2112473"/>
            <a:ext cx="1859809" cy="24895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93">
            <a:off x="5582116" y="3231772"/>
            <a:ext cx="1988755" cy="2624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03" y="387115"/>
            <a:ext cx="1892163" cy="26824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36" y="3212222"/>
            <a:ext cx="2060133" cy="2779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03" y="3251587"/>
            <a:ext cx="1998520" cy="27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9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24059"/>
            <a:ext cx="3657600" cy="1371600"/>
          </a:xfrm>
        </p:spPr>
        <p:txBody>
          <a:bodyPr/>
          <a:lstStyle/>
          <a:p>
            <a:r>
              <a:rPr lang="uk-UA" dirty="0" smtClean="0"/>
              <a:t>Наші здобутки у 2020 р.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3874" y="2106803"/>
            <a:ext cx="3657600" cy="333940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climbing jam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17" y="324059"/>
            <a:ext cx="2818015" cy="41605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16" y="2544439"/>
            <a:ext cx="2840651" cy="39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21398" y="197465"/>
            <a:ext cx="8534401" cy="884084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43896" y="1002891"/>
            <a:ext cx="10638503" cy="149860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Скелелазіння продовжує розвиватись та набувати популярності, особливо серед молоді. Здобутки наших вихованців це результат їх невпинної та наполегливої праці, старання та терпіння, а також великого інтересу та бажання займатись скелелазінням.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67" y="2229772"/>
            <a:ext cx="5638032" cy="44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891" y="0"/>
            <a:ext cx="10058400" cy="2743200"/>
          </a:xfrm>
        </p:spPr>
        <p:txBody>
          <a:bodyPr>
            <a:normAutofit/>
          </a:bodyPr>
          <a:lstStyle/>
          <a:p>
            <a:r>
              <a:rPr lang="uk-UA" dirty="0" smtClean="0"/>
              <a:t>Мета заняття – ознайоми учнів з історією розвитку скелелазіння, як самостійного виду спорту та історією нашого гуртка «туристичне скелелазіння»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4212" y="1868129"/>
            <a:ext cx="8535988" cy="4126271"/>
          </a:xfrm>
        </p:spPr>
        <p:txBody>
          <a:bodyPr/>
          <a:lstStyle/>
          <a:p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  <a:p>
            <a:pPr marL="342900" indent="-342900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ясувати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знайомитись із історією гуртка «Туристичне скелелазіння» та здобутками його вихованців</a:t>
            </a:r>
            <a:r>
              <a:rPr lang="uk-UA" dirty="0" smtClean="0"/>
              <a:t>;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584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Скелелазіння, як самостійний вид спорту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8" y="685800"/>
            <a:ext cx="3981450" cy="5308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 виокремилось із альпінізму, невід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ємною частиною якого він був до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 1980-х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рр. Тому його часто називають молодим видом спорту.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5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 –олімпійський вид спорту!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1250"/>
            <a:ext cx="5943600" cy="44577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483078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олімпійського виду спорту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 отримало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Міжнародного олімпійського комітету лише у 2016 р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у 2021 р. відбудуться перші олімпійські змагання зі скелелазіння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3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857865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 в Україні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8" y="685800"/>
            <a:ext cx="3981450" cy="5308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209798"/>
            <a:ext cx="3657600" cy="4328653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роком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спорту, все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більшає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змагального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спорту в формат активного і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захоплюючого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часу.  В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альпінізму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скелелазіння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скелазіння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змаганнь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фестивалів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7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Гурток «Туристичне скелелазіння»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685800"/>
            <a:ext cx="5308600" cy="5308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гурток складається із 3-х груп, де навчається 30 скелелазів віком від 8 до 14 років. </a:t>
            </a:r>
          </a:p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уртківці щорічно приймають участь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спортивних зборах,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десятках всеукраїнських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обласних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62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189271"/>
            <a:ext cx="3657600" cy="503903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результати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1250"/>
            <a:ext cx="5943600" cy="44577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796413"/>
            <a:ext cx="3657600" cy="5197987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гуртківці старанні та наполегливі спортсмени. Окремі із них уже демонструють неабиякі результати та щорічно займають призові місця на всеукраїнських та обласних змаганнях. 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 постійні призери:</a:t>
            </a:r>
          </a:p>
          <a:p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Олексій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Катерина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 Віктор</a:t>
            </a:r>
          </a:p>
          <a:p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Підгурний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Назарій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19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31" y="117987"/>
            <a:ext cx="3657600" cy="79887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Наші здобутки у 2017 році.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31" y="1047135"/>
            <a:ext cx="4037012" cy="4257368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Дитячий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climbing jam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</a:p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Відкритому юнацькому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 Хмельницької області «Весняне багатоборство – 2017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ІІ місце посіла </a:t>
            </a:r>
          </a:p>
          <a:p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Ніколаєва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чемпіонат Хмельницької області з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болдерінгу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юніорів, юніорок, юнаків та дівчат «Осінній 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Камʼянець»І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місце посіли </a:t>
            </a:r>
          </a:p>
          <a:p>
            <a:r>
              <a:rPr lang="uk-UA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Школьняк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Марія та 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</a:t>
            </a:r>
          </a:p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змагання зі скелелазіння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Харкові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ртем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0" b="17340"/>
          <a:stretch>
            <a:fillRect/>
          </a:stretch>
        </p:blipFill>
        <p:spPr>
          <a:xfrm>
            <a:off x="4940976" y="3555326"/>
            <a:ext cx="2546190" cy="31586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77" y="234796"/>
            <a:ext cx="2236789" cy="2941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13" y="298649"/>
            <a:ext cx="2344944" cy="3082124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03" y="3509238"/>
            <a:ext cx="2308381" cy="32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2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0083" y="204019"/>
            <a:ext cx="3657600" cy="808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Наші здобутки у 2018 р. на всеукраїнських змаганнях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40083" y="1120877"/>
            <a:ext cx="3809130" cy="5515897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змагання з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болдерінгу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юніорів, юніорок, юнаків та дівчат «Різдвяний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болдерінг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місце посили </a:t>
            </a:r>
          </a:p>
          <a:p>
            <a:r>
              <a:rPr 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Лясковська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Еліза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climbing jam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місце посів </a:t>
            </a:r>
          </a:p>
          <a:p>
            <a:r>
              <a:rPr 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 зі скелелазіння </a:t>
            </a:r>
            <a:endPara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юніорів, молоді та юнаків </a:t>
            </a:r>
            <a:endPara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посів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Сіваш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посіла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Школьняк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Марія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95" y="123414"/>
            <a:ext cx="2104548" cy="307094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86" y="130294"/>
            <a:ext cx="2202425" cy="3057188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95" y="3344799"/>
            <a:ext cx="2291031" cy="3173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41" y="130294"/>
            <a:ext cx="2388256" cy="3296638"/>
          </a:xfrm>
          <a:prstGeom prst="rect">
            <a:avLst/>
          </a:prstGeom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79" y="3426932"/>
            <a:ext cx="2342649" cy="32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3547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</TotalTime>
  <Words>594</Words>
  <Application>Microsoft Office PowerPoint</Application>
  <PresentationFormat>Широкоэкранный</PresentationFormat>
  <Paragraphs>142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Century Gothic</vt:lpstr>
      <vt:lpstr>Times New Roman</vt:lpstr>
      <vt:lpstr>Wingdings 3</vt:lpstr>
      <vt:lpstr>Сектор</vt:lpstr>
      <vt:lpstr>Кам’янець-Подільське Позашкільне навчально-виховне об’єднання  Онлайн заняття</vt:lpstr>
      <vt:lpstr>Мета заняття – ознайоми учнів з історією розвитку скелелазіння, як самостійного виду спорту та історією нашого гуртка «туристичне скелелазіння»</vt:lpstr>
      <vt:lpstr>Скелелазіння, як самостійний вид спорту </vt:lpstr>
      <vt:lpstr>Скелелазіння –олімпійський вид спорту!</vt:lpstr>
      <vt:lpstr>Скелелазіння в Україні</vt:lpstr>
      <vt:lpstr>Гурток «Туристичне скелелазіння»</vt:lpstr>
      <vt:lpstr>Наші результати</vt:lpstr>
      <vt:lpstr>Наші здобутки у 2017 році.</vt:lpstr>
      <vt:lpstr>Наші здобутки у 2018 р. на всеукраїнських змаганнях</vt:lpstr>
      <vt:lpstr>Наші здобутки у 2018 р. на обласних змаганнях</vt:lpstr>
      <vt:lpstr>Наші здобутки у 2018 р. на обласних змаганнях</vt:lpstr>
      <vt:lpstr>Наші здобутки у 2018 р. на обласних змаганнях</vt:lpstr>
      <vt:lpstr>Наші здобутки у 2019 р. на всеукраїнських змаганнях</vt:lpstr>
      <vt:lpstr>Наші здобутки на всеукраїнських чемпіонатах і змаганнях у 2019 р.</vt:lpstr>
      <vt:lpstr>Наші здобутки у 2019 р. на обласних змаганнях</vt:lpstr>
      <vt:lpstr>Наші здобутки у 2019 р. на обласних чемпіонатах</vt:lpstr>
      <vt:lpstr>Наші здобутки у 2020 р. </vt:lpstr>
      <vt:lpstr>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Кам’янець-Подільське Позашкільне навчально-виховне об’єднання  Онлайн заняття</dc:title>
  <dc:creator>User</dc:creator>
  <cp:lastModifiedBy>User</cp:lastModifiedBy>
  <cp:revision>15</cp:revision>
  <dcterms:created xsi:type="dcterms:W3CDTF">2020-05-16T17:50:50Z</dcterms:created>
  <dcterms:modified xsi:type="dcterms:W3CDTF">2020-05-18T13:36:13Z</dcterms:modified>
</cp:coreProperties>
</file>