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300B-E7D6-4ED6-8658-40DFEEA75A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446B525-EFE9-4A2B-A4FB-7769698E4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3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300B-E7D6-4ED6-8658-40DFEEA75A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46B525-EFE9-4A2B-A4FB-7769698E4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09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300B-E7D6-4ED6-8658-40DFEEA75A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46B525-EFE9-4A2B-A4FB-7769698E48E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5277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300B-E7D6-4ED6-8658-40DFEEA75A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46B525-EFE9-4A2B-A4FB-7769698E4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566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300B-E7D6-4ED6-8658-40DFEEA75A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46B525-EFE9-4A2B-A4FB-7769698E48E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6882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300B-E7D6-4ED6-8658-40DFEEA75A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46B525-EFE9-4A2B-A4FB-7769698E4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3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300B-E7D6-4ED6-8658-40DFEEA75A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B525-EFE9-4A2B-A4FB-7769698E4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630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300B-E7D6-4ED6-8658-40DFEEA75A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B525-EFE9-4A2B-A4FB-7769698E4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9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300B-E7D6-4ED6-8658-40DFEEA75A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B525-EFE9-4A2B-A4FB-7769698E4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3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300B-E7D6-4ED6-8658-40DFEEA75A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46B525-EFE9-4A2B-A4FB-7769698E4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56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300B-E7D6-4ED6-8658-40DFEEA75A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46B525-EFE9-4A2B-A4FB-7769698E4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43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300B-E7D6-4ED6-8658-40DFEEA75A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46B525-EFE9-4A2B-A4FB-7769698E4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99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300B-E7D6-4ED6-8658-40DFEEA75A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B525-EFE9-4A2B-A4FB-7769698E4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21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300B-E7D6-4ED6-8658-40DFEEA75A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B525-EFE9-4A2B-A4FB-7769698E4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5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300B-E7D6-4ED6-8658-40DFEEA75A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B525-EFE9-4A2B-A4FB-7769698E4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9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300B-E7D6-4ED6-8658-40DFEEA75A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46B525-EFE9-4A2B-A4FB-7769698E4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7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300B-E7D6-4ED6-8658-40DFEEA75A7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446B525-EFE9-4A2B-A4FB-7769698E4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7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uk.wikipedia.org/wiki/%D0%AF%D0%BD%D0%BE%D1%88_%D0%86_%D0%97%D0%B0%D0%BF%D0%BE%D0%BB%D1%8C%D1%8F%D1%9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0%B0%D0%B2%D0%B5%D0%BB_%D0%99%D0%BE%D0%B7%D0%B5%D1%84_%D0%A8%D0%B0%D1%84%D0%B0%D1%80%D0%B8%D0%BA" TargetMode="External"/><Relationship Id="rId3" Type="http://schemas.openxmlformats.org/officeDocument/2006/relationships/hyperlink" Target="https://uk.wikipedia.org/wiki/%D0%A1%D0%BB%D0%BE%D0%B2%D0%B0%D1%87%D1%87%D0%B8%D0%BD%D0%B0" TargetMode="External"/><Relationship Id="rId7" Type="http://schemas.openxmlformats.org/officeDocument/2006/relationships/hyperlink" Target="https://uk.wikipedia.org/wiki/%D0%A3%D0%BD%D1%96%D0%B2%D0%B5%D1%80%D1%81%D0%B8%D1%82%D0%B5%D1%82_%D0%9F%D0%B0%D0%B2%D0%BB%D0%B0_%D0%99%D0%BE%D0%B7%D0%B5%D1%84%D0%B0_%D0%A8%D0%B0%D1%84%D0%B0%D1%80%D0%B8%D0%BA%D0%B0_%D0%B2_%D0%9A%D0%BE%D1%88%D0%B8%D1%86%D1%8F%D1%85" TargetMode="External"/><Relationship Id="rId2" Type="http://schemas.openxmlformats.org/officeDocument/2006/relationships/hyperlink" Target="https://uk.wikipedia.org/wiki/%D0%9C%D1%96%D1%81%D1%82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A%D0%BE%D1%88%D0%B8%D1%86%D1%8C%D0%BA%D0%B8%D0%B9_%D0%BA%D1%80%D0%B0%D0%B9" TargetMode="External"/><Relationship Id="rId5" Type="http://schemas.openxmlformats.org/officeDocument/2006/relationships/hyperlink" Target="https://uk.wikipedia.org/wiki/%D0%93%D0%BE%D1%80%D0%BD%D0%B0%D0%B4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s://uk.wikipedia.org/wiki/%D0%A7'%D1%94%D1%80%D0%BD%D0%B0_%D0%93%D0%BE%D1%80%D0%B0" TargetMode="External"/><Relationship Id="rId9" Type="http://schemas.openxmlformats.org/officeDocument/2006/relationships/hyperlink" Target="https://uk.wikipedia.org/wiki/%D0%A2%D0%B5%D1%85%D0%BD%D1%96%D1%87%D0%BD%D0%B8%D0%B9_%D1%83%D0%BD%D1%96%D0%B2%D0%B5%D1%80%D1%81%D0%B8%D1%82%D0%B5%D1%82_%D1%83_%D0%9A%D0%BE%D1%88%D0%B8%D1%86%D0%B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2569" y="1219199"/>
            <a:ext cx="8915399" cy="10913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Кам’янець-Подільське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Позашкільне навчально-виховне об’єднання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Скелелазний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Словаччини</a:t>
            </a:r>
            <a:b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Турніска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1213" y="5219831"/>
            <a:ext cx="9665980" cy="1126283"/>
          </a:xfrm>
        </p:spPr>
        <p:txBody>
          <a:bodyPr>
            <a:normAutofit lnSpcReduction="1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Підготував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гуртка «Туристичне скелелазіння» 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Білий Віктор Георгійович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681" y="2724457"/>
            <a:ext cx="5863713" cy="388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0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290" y="624109"/>
            <a:ext cx="9587321" cy="6012665"/>
          </a:xfrm>
        </p:spPr>
        <p:txBody>
          <a:bodyPr>
            <a:normAutofit/>
          </a:bodyPr>
          <a:lstStyle/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Гармонійний розвиток скелелаза спортсмена безпосередньо залежить від участі його у різноманітних спортивних зборах. Важливим є тренування навичок лазіння на природніх рельєфах, які не замінить жоден штучний.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Турніска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скелелазний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який сприяє вдосконаленню навичок уже професійних спортсменів, і допомагає розвиватись скелелазам-початківцям.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заняття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ознайомити учнів із специфікою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скелелазного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району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Турніска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 загальну характеристику району;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підготовки та проведення спортивних зборів;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Описати місця проведення дозвілля у відпочинкові від тренувань дні.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921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 Татри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8116" y="2133600"/>
            <a:ext cx="4946496" cy="3777622"/>
          </a:xfrm>
        </p:spPr>
        <p:txBody>
          <a:bodyPr>
            <a:normAutofit fontScale="92500" lnSpcReduction="10000"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території Словаччини розташовані гори Татри, які є найвищою частиною Карпатських гір. Загальна площа Татр 785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із них 75 % знаходиться у Словаччині.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–  гора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Герлаховський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щит,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2655 м,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Словацькій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5" y="2133600"/>
            <a:ext cx="5413974" cy="38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5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5777" y="171826"/>
            <a:ext cx="8911687" cy="1280890"/>
          </a:xfrm>
        </p:spPr>
        <p:txBody>
          <a:bodyPr/>
          <a:lstStyle/>
          <a:p>
            <a:pPr algn="ctr"/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Скелелазний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Турніска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загальна характеристика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0703" y="1452716"/>
            <a:ext cx="5173069" cy="2938414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Татри поділяються на Східні та Західні.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Скелелазний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Турніска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розташований у Східних Татрах, неподалік від містечка Кошице, що у східній частині Словаччини.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 українського кордону до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ошице 153 км.;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 район розташований в гірськім селищі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Койсов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від поселення до трас відстань у 2 км та незначний підйом;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Скелі з твердого вапняку, з вкрапленнями кристалічної гострої породи;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 маршрутів різноманітна, великий вибір трас від найпростіших 3-ї категорії складності до найважчих – 9-ї.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10" y="1796845"/>
            <a:ext cx="5076290" cy="437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7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5105" y="10300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спортивних зборів у </a:t>
            </a:r>
            <a:r>
              <a:rPr lang="uk-UA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Турнісці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3884" y="1383890"/>
            <a:ext cx="5870727" cy="5243052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Спортивні збори організовані у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Турнісці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можуть бути корисними для відточення техніки лазіння на складність як для початківців, так і для професійних спортсменів.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 за все в організації зборів варто звернути увагу на клімат, який по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дібний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альпійського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опадів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Тож збори варто запланувати у найтеплішу пору року липень-серпень.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 спорядженням краще забезпечитись самостійно, оскільки орендувати в околицях району його необхідно.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 із районом розташований зручний кемпінг із водоймою та досить просторою галявиною, тож існує можливість розбити табір та не винаймати житло.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6" y="1789471"/>
            <a:ext cx="5270090" cy="39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5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6199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тренування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4723" y="953729"/>
            <a:ext cx="6411502" cy="4996822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є досить компактним, на основних 7 скелях, які розташовані поруч пробиті усі основні траси для лазіння на складність.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визначення трас найліпше скористатись путівником по району, який потрібно попередньо завантажити;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Найважчі маршрути по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нависанню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розташовані у арці, 8 с – 9 а.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 категорії 3 – 4 відносно невисокі 4 – 5 метрів, що дозволяє створити майже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безстресове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початківців тренування.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 проведення тренувань найоптимальніше 2 дні тренування/1 відпочинок.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75" y="1105309"/>
            <a:ext cx="4203905" cy="560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6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дозвілля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6606" y="1612490"/>
            <a:ext cx="5123476" cy="3777622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Словаччина це прекрасна гірська країна, із миловидними селами у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межигір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стародавніми містечками та замками на височинах.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день відпочинку варто здійснити прогулянку в гори, що від місця проживання (табору) не надто складно, прогулянка лісом, спостерігання гірських краєвидів посприяє оздоровленню та відновленню спортсменів.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40" y="1905000"/>
            <a:ext cx="4748980" cy="37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11155"/>
            <a:ext cx="8911687" cy="939219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дозвілля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1574" y="1150374"/>
            <a:ext cx="4563038" cy="4760848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Словаччина країна замків. Неподалік від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Турніски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 а 50 км. розташований відомий середньовічний замок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пішський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ЮНЕСКО.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зведено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XII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В XV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замку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Запольські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угорський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король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Янош І Запольяї"/>
              </a:rPr>
              <a:t>Янош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Янош І Запольяї"/>
              </a:rPr>
              <a:t>Запольяї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8" y="1303791"/>
            <a:ext cx="5938684" cy="44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6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18165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дозвілля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8955" y="1160207"/>
            <a:ext cx="4995656" cy="4751015"/>
          </a:xfrm>
        </p:spPr>
        <p:txBody>
          <a:bodyPr>
            <a:normAutofit fontScale="92500"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Цікавою також може бути поїздка до містечка Кошице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друге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Місто"/>
              </a:rPr>
              <a:t>місто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Словаччина"/>
              </a:rPr>
              <a:t>Словаччини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підніжжя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Ч'єрна Гора"/>
              </a:rPr>
              <a:t>Ч'єрн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Ч'єрна Гора"/>
              </a:rPr>
              <a:t>. 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Ч'єрна Гора"/>
              </a:rPr>
              <a:t>Гора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Горнад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Кошице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центр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Кошицький край"/>
              </a:rPr>
              <a:t>Кошицького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Кошицький край"/>
              </a:rPr>
              <a:t> краю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Словаччини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Кошице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Університет Павла Йозефа Шафарика в Кошицях"/>
              </a:rPr>
              <a:t>Університет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Павел Йозеф Шафарик"/>
              </a:rPr>
              <a:t>Павла Йозефа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Павел Йозеф Шафарик"/>
              </a:rPr>
              <a:t>Шафарика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Технічний університет у Кошице"/>
              </a:rPr>
              <a:t>Технічний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Технічний університет у Кошице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Технічний університет у Кошице"/>
              </a:rPr>
              <a:t>університет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Візитівкою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костел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Собор св.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Єлизавети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7" y="1386349"/>
            <a:ext cx="5594555" cy="419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0135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168</TotalTime>
  <Words>466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Легкий дым</vt:lpstr>
      <vt:lpstr>Кам’янець-Подільське Позашкільне навчально-виховне об’єднання Онлайн заняття Скелелазний район Словаччини Турніска</vt:lpstr>
      <vt:lpstr>Мета заняття – ознайомити учнів із специфікою скелелазного району Турніска</vt:lpstr>
      <vt:lpstr>Гори Татри </vt:lpstr>
      <vt:lpstr>Скелелазний район Турніска: загальна характеристика</vt:lpstr>
      <vt:lpstr>Проведення спортивних зборів у Турнісці</vt:lpstr>
      <vt:lpstr>Проведення тренування </vt:lpstr>
      <vt:lpstr>Організація дозвілля</vt:lpstr>
      <vt:lpstr>Організація дозвілля</vt:lpstr>
      <vt:lpstr>Організація дозвілля </vt:lpstr>
      <vt:lpstr>Висновки  Гармонійний розвиток скелелаза спортсмена безпосередньо залежить від участі його у різноманітних спортивних зборах. Важливим є тренування навичок лазіння на природніх рельєфах, які не замінить жоден штучний. Турніска – скелелазний район, який сприяє вдосконаленню навичок уже професійних спортсменів, і допомагає розвиватись скелелазам-початківцям.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Кам’янець-Подільське Позашкільне навчально-виховне об’єднання Онлайн заняття Скелелазний район Словаччини Турніска</dc:title>
  <dc:creator>User</dc:creator>
  <cp:lastModifiedBy>ВОВАН ПК</cp:lastModifiedBy>
  <cp:revision>13</cp:revision>
  <dcterms:created xsi:type="dcterms:W3CDTF">2020-05-10T12:38:30Z</dcterms:created>
  <dcterms:modified xsi:type="dcterms:W3CDTF">2020-05-28T07:45:52Z</dcterms:modified>
</cp:coreProperties>
</file>