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921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913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7206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059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56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678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33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26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50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5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90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11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540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59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743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61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B3063-B732-4F71-BE5D-A53EF9C2F687}" type="datetimeFigureOut">
              <a:rPr lang="ru-RU" smtClean="0"/>
              <a:t>чт 07.05.20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C6EEF2-B5DD-464A-B9BB-4A9AD4D9D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6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9807" y="152161"/>
            <a:ext cx="9587322" cy="703245"/>
          </a:xfrm>
        </p:spPr>
        <p:txBody>
          <a:bodyPr>
            <a:no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Кам’янець-Подільське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Позашкільне навчально-виховне об’єднання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5406" y="855406"/>
            <a:ext cx="10649207" cy="54864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Скелелазний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Греції -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Підготував 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гуртка «Туристичне скелелазіння» </a:t>
            </a:r>
          </a:p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Білий Віктор Георгійович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00" y="1991269"/>
            <a:ext cx="5978013" cy="448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1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2296" y="347766"/>
            <a:ext cx="3505199" cy="976312"/>
          </a:xfrm>
        </p:spPr>
        <p:txBody>
          <a:bodyPr>
            <a:norm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єкти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відвідування 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864" y="3549446"/>
            <a:ext cx="4311616" cy="323371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17523" y="1324079"/>
            <a:ext cx="2949677" cy="210738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Скельний жіночий монастир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Елона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ст. що за 17 км. від м.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Портове селище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Плака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із мальовничою затокою. 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410" y="226143"/>
            <a:ext cx="4273755" cy="3205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23" y="3685997"/>
            <a:ext cx="4129549" cy="309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2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Скелелазний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відносно новий район Греції. Перспективний в своєму розвитку, вдалий для проведення спортивних зборів у любу пору року. Різноманітні сектори якого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підійдуть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спортсменів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будь якого рівня підготовки. </a:t>
            </a:r>
          </a:p>
          <a:p>
            <a:pPr marL="0" indent="0" algn="just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Отже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вартий уваги підростаючого покоління українських скелелазів у їх спортивній підготовці.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75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1587" y="624110"/>
            <a:ext cx="9253025" cy="1280890"/>
          </a:xfrm>
        </p:spPr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заняття – ознайомити учнів із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специфікою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скелелазного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1587" y="2133600"/>
            <a:ext cx="9253025" cy="3777622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Вказати основні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скелелазні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райони Греції</a:t>
            </a:r>
          </a:p>
          <a:p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Охаректизувати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скелелазний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ясувати переваги і недоліки даного району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Встановити періоди для влаштування спортивних зборів в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Описати місця з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ятками архітектури та природи навколо м.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які варто відвідати під час зборів у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8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0142" y="196645"/>
            <a:ext cx="2861187" cy="1238865"/>
          </a:xfrm>
        </p:spPr>
        <p:txBody>
          <a:bodyPr>
            <a:no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скелелазні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Греції.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о.Калімнос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348" y="3432149"/>
            <a:ext cx="4464716" cy="2976477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750142" y="1120878"/>
            <a:ext cx="3431458" cy="5653548"/>
          </a:xfrm>
        </p:spPr>
        <p:txBody>
          <a:bodyPr>
            <a:noAutofit/>
          </a:bodyPr>
          <a:lstStyle/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Грец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ія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гірська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країна,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чотири п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ятих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території якої займають гори - Балкани. Тож не дивно, що ця країна багата на цікаві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скелелазні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райони. 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Найвідомішим і найдавнішим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скелелазним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районом Греції є острів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Калімнос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площею 134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км.кв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населнням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16 тис.</a:t>
            </a:r>
          </a:p>
          <a:p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Скелелазний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Калімнос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відносно молодий, був відкритий 1996 р.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італійськийм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альпіністом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Андреа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ді Барі. Скелі острова вапнякової породи, з характерними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неруктворними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карнизами,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нависанями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пещерами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сталактитами. 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острові пробито близько 1700 маршрутів різних рівнів складності від 5а до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9b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412954"/>
            <a:ext cx="4642055" cy="28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5446" y="446088"/>
            <a:ext cx="3205315" cy="714118"/>
          </a:xfrm>
        </p:spPr>
        <p:txBody>
          <a:bodyPr>
            <a:no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Скелелазний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Леон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ідіо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25446" y="1598613"/>
            <a:ext cx="4068965" cy="4262436"/>
          </a:xfrm>
        </p:spPr>
        <p:txBody>
          <a:bodyPr>
            <a:noAutofit/>
          </a:bodyPr>
          <a:lstStyle/>
          <a:p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Цей район розташований на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Пелопонеському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пів-острові поруч з класичним грецьким містечком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Місто розкинулось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підніжжя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Парнонас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одного боку, а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омивають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красивої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затоки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Міртоо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Критського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моря.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скелелазний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роки,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перетягує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себе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скелелазіння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Середземномор’я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налічує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десятків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секторів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2500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5а до 9а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складності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скелелазних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маршрутів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до 52 м,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тредів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мультіпіччів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200м.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19" y="78658"/>
            <a:ext cx="4417961" cy="3313471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71" y="3543173"/>
            <a:ext cx="4459100" cy="314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5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156" y="160952"/>
            <a:ext cx="6489289" cy="976312"/>
          </a:xfrm>
        </p:spPr>
        <p:txBody>
          <a:bodyPr>
            <a:norm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Характерні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особлививості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скелелазного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04" y="1704547"/>
            <a:ext cx="5181600" cy="384187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5678" y="1598613"/>
            <a:ext cx="4668734" cy="4262436"/>
          </a:xfrm>
        </p:spPr>
        <p:txBody>
          <a:bodyPr>
            <a:no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Пелопонесі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поширені вапнякові скелі, такі ж відповідно і у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Скелелазні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сектори розташовані високо в горах, та досить розкинуті один від одного. Найближчі райони від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розташовані на відстані 2 км., найдальші - близько 30 км. Скельний масив складається з міцного вапняку, в окремих районах присутні скупчення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каланетів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стрімких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нависань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Характерним для району є нерукотворні печери.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571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 збори в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56" y="1598611"/>
            <a:ext cx="5240592" cy="444822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1598612"/>
            <a:ext cx="5408612" cy="4880845"/>
          </a:xfrm>
        </p:spPr>
        <p:txBody>
          <a:bodyPr>
            <a:normAutofit fontScale="55000" lnSpcReduction="20000"/>
          </a:bodyPr>
          <a:lstStyle/>
          <a:p>
            <a:r>
              <a:rPr lang="uk-UA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Середземноморський клімат і різна експозиція секторів відносно сонця дозволяє організовувати спортивні збори в </a:t>
            </a:r>
            <a:r>
              <a:rPr lang="uk-UA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r>
              <a:rPr lang="uk-UA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будь яку пору року. </a:t>
            </a:r>
          </a:p>
          <a:p>
            <a:r>
              <a:rPr lang="uk-UA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у жарку пору року, до якої відносимо літо, а також вересень і травень місяць тренування варто проводити рано вранці у тіньових секторах. </a:t>
            </a:r>
          </a:p>
          <a:p>
            <a:r>
              <a:rPr lang="uk-UA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Помірно</a:t>
            </a:r>
            <a:r>
              <a:rPr lang="uk-UA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теплою погодою для лазіння є жовтень, листопад, квітень та </a:t>
            </a:r>
            <a:r>
              <a:rPr lang="uk-UA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березеннь</a:t>
            </a:r>
            <a:r>
              <a:rPr lang="uk-UA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місяці, коли погода дозволяє проводити тренування впродовж усього дня. Адже в цю пору року середня температура повітря вдень 15 градусів, а тривалість світлового дня ще досить довга.</a:t>
            </a:r>
          </a:p>
          <a:p>
            <a:r>
              <a:rPr lang="uk-UA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Найпрохолоднішою порою на </a:t>
            </a:r>
            <a:r>
              <a:rPr lang="uk-UA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Пелопонесі</a:t>
            </a:r>
            <a:r>
              <a:rPr lang="uk-UA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3 зимові місяці, однак навіть узимку, коли середня температура повітря 8-10 градусів, можливо влаштовувати тренування. Однак не дуже зранку, аби повітря встигло </a:t>
            </a:r>
            <a:r>
              <a:rPr lang="uk-UA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прогрітись</a:t>
            </a:r>
            <a:r>
              <a:rPr lang="uk-UA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не так довго, адже тривалість світлового дня досить коротка – до 18.00. </a:t>
            </a:r>
          </a:p>
          <a:p>
            <a:r>
              <a:rPr lang="uk-UA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Виїзд на збори можливий будь якими за кількістю та рівнем підготовки групами. Адже розташуватись в секторах групам від 5 до 30 осіб цілком можливо. А маршрути з різними категоріями </a:t>
            </a:r>
            <a:r>
              <a:rPr lang="uk-UA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складностей</a:t>
            </a:r>
            <a:r>
              <a:rPr lang="uk-UA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від 5а до 9а дозволяють провести тренування навіть для новачків.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953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069" y="98323"/>
            <a:ext cx="9577489" cy="60492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дозвілля 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вільні від тренувань дні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24232" y="1179871"/>
            <a:ext cx="5722375" cy="56043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дні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відпочику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від тренувань до уваги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спортменів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містечку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його околицях низка цікавих історичних архітектурних об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єктів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Власне саме місто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привертає увагу своїми історичними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ятками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 ХІХ ст.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невеличким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містечком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неподалік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Прасія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столиці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Цаконія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знаходився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Спарти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 км. На початку ХІХ ст.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придушення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Грецької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1826 р.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м.Прасія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виживші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переселились до м.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почало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розвиватись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ХІХ ст. і стало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центром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Кунурії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1845 р.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3 761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етносу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цаконінійці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характерними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діалект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відрізняється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грецької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Себе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нащадками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спартанців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06" y="3293806"/>
            <a:ext cx="4723367" cy="33822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19" y="39328"/>
            <a:ext cx="4404851" cy="314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97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5147" y="430060"/>
            <a:ext cx="3505199" cy="976312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єкти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відвідування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03" y="199187"/>
            <a:ext cx="4089348" cy="3032026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67005" y="1524000"/>
            <a:ext cx="3285564" cy="1484671"/>
          </a:xfrm>
        </p:spPr>
        <p:txBody>
          <a:bodyPr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Муніципальний краєзнавчий музей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Леонідіо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що розташований в типовому міщанському будинку середнього статку Х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– Х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ІІІ ст.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40" y="3333135"/>
            <a:ext cx="4495460" cy="33331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00" y="3348841"/>
            <a:ext cx="4406187" cy="326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12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805" y="446088"/>
            <a:ext cx="3505199" cy="976312"/>
          </a:xfrm>
        </p:spPr>
        <p:txBody>
          <a:bodyPr>
            <a:norm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єкти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відвідування 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292" y="170752"/>
            <a:ext cx="4374484" cy="324343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2890" y="1598613"/>
            <a:ext cx="4001729" cy="1941000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Православні храми кінця ХІХ – початку ХХ ст.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Вітряні млини середини ХХ ст. 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Брама-митниця середини ХІХ ст.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246" y="3590403"/>
            <a:ext cx="4064315" cy="3013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57" y="3539613"/>
            <a:ext cx="4324185" cy="324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2817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134</TotalTime>
  <Words>785</Words>
  <Application>Microsoft Office PowerPoint</Application>
  <PresentationFormat>Широкоэкранный</PresentationFormat>
  <Paragraphs>52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Times New Roman</vt:lpstr>
      <vt:lpstr>Wingdings 3</vt:lpstr>
      <vt:lpstr>Легкий дым</vt:lpstr>
      <vt:lpstr>Кам’янець-Подільське Позашкільне навчально-виховне об’єднання </vt:lpstr>
      <vt:lpstr>Мета заняття – ознайомити учнів із специфікою скелелазного району Леонідіо. </vt:lpstr>
      <vt:lpstr>Основні скелелазні райони Греції. Район о.Калімнос </vt:lpstr>
      <vt:lpstr>Скелелазний район Леонідіо</vt:lpstr>
      <vt:lpstr>Характерні особлививості скелелазного району Леонідіо</vt:lpstr>
      <vt:lpstr>Спортивні збори в Леонідіо</vt:lpstr>
      <vt:lpstr>Організація дозвілля  у вільні від тренувань дні</vt:lpstr>
      <vt:lpstr>Об’єкти для відвідування </vt:lpstr>
      <vt:lpstr>Об’єкти для відвідування </vt:lpstr>
      <vt:lpstr>Об’єкти для відвідування </vt:lpstr>
      <vt:lpstr>Висновки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Кам’янець-Подільське Позашкільне навчально-виховне об’єднання </dc:title>
  <dc:creator>User</dc:creator>
  <cp:lastModifiedBy>User</cp:lastModifiedBy>
  <cp:revision>16</cp:revision>
  <dcterms:created xsi:type="dcterms:W3CDTF">2020-05-04T20:08:33Z</dcterms:created>
  <dcterms:modified xsi:type="dcterms:W3CDTF">2020-05-07T18:26:05Z</dcterms:modified>
</cp:coreProperties>
</file>