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969" autoAdjust="0"/>
  </p:normalViewPr>
  <p:slideViewPr>
    <p:cSldViewPr snapToGrid="0">
      <p:cViewPr varScale="1">
        <p:scale>
          <a:sx n="81" d="100"/>
          <a:sy n="81" d="100"/>
        </p:scale>
        <p:origin x="9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6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54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7071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405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2177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580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897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9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55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64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45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37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86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23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00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9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091DA-F86A-4392-81DD-A6F8EFFB12AC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1B7CEF2-7081-47A1-9744-3FCAF8B789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86814"/>
            <a:ext cx="8915399" cy="132735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Кам’янець-Подільське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Позашкільне навчально-виховне об’єднання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7775" y="1200150"/>
            <a:ext cx="10113963" cy="565785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скелелазіння в Європі</a:t>
            </a: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Підготував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 гуртка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Туристичне скелелазіння» 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Білий Віктор Георгійович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/>
          </a:p>
          <a:p>
            <a:pPr algn="ctr"/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889" y="2152650"/>
            <a:ext cx="680084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0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55228" y="624110"/>
            <a:ext cx="9749383" cy="1280890"/>
          </a:xfrm>
        </p:spPr>
        <p:txBody>
          <a:bodyPr>
            <a:noAutofit/>
          </a:bodyPr>
          <a:lstStyle/>
          <a:p>
            <a:pPr algn="just"/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Розвиток скелелазіння в Європі сягає своєю історією кінця ХІХ ст. Як окремий вид спорту від альпінізму скелелазіння почало виокремлюватись у другій половині ХІХ ст. і стало самостійним видом спорту аж у 2007 р. Наразі скелелазіння є олімпійський видом спорт, що було визнано Міжнародним олімпійський комітетом у 2016 р. І уже у 2021 р. на Олімпійських іграх вперше буду представлене скелелазіння.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211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9471" y="624110"/>
            <a:ext cx="9715141" cy="128089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розкрити історію становлення скелелазіння в Європі, та його перспективи розвитку.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7961" y="2133599"/>
            <a:ext cx="9626651" cy="437230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Розкрити історію розвитку скелелазіння як самостійного виду спорту;</a:t>
            </a:r>
          </a:p>
          <a:p>
            <a:pPr>
              <a:lnSpc>
                <a:spcPct val="200000"/>
              </a:lnSpc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ясувати організаційну складову;</a:t>
            </a:r>
          </a:p>
          <a:p>
            <a:pPr>
              <a:lnSpc>
                <a:spcPct val="200000"/>
              </a:lnSpc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 історію змагань;</a:t>
            </a:r>
          </a:p>
          <a:p>
            <a:pPr marL="0" indent="0">
              <a:lnSpc>
                <a:spcPct val="200000"/>
              </a:lnSpc>
              <a:buNone/>
            </a:pP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25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скелелазіння в Англії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83046" y="1581151"/>
            <a:ext cx="5821566" cy="514810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стало активно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чверті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ХІХ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століття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місцевостях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Ельбські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пісчаникові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Саксонії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Дрездена,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Озерному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Доломітах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Італії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 в 1880-х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видом спорту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як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1880-х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розрекламоване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одиночне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Потиличний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обеліск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Уолтером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Смітом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залучати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ентузіастів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віхою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спорту стало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вершину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Тріщини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Ноттс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Г. Джонсом в 1897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ХІХ ст.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ентузіастів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Скелелазна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листівка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1906 р.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Зображено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скелі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Барбарин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Саксонська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379" y="1438275"/>
            <a:ext cx="3738021" cy="5290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85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819" y="624110"/>
            <a:ext cx="9852793" cy="1280890"/>
          </a:xfrm>
        </p:spPr>
        <p:txBody>
          <a:bodyPr/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становлення скелелазіння в Німеччині та Італії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6528" y="1986116"/>
            <a:ext cx="7492182" cy="4198374"/>
          </a:xfrm>
        </p:spPr>
        <p:txBody>
          <a:bodyPr>
            <a:no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Натхненні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ранніми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скелалзів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ХІХ ст.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Оскар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Шустер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скелелазній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1906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Ельбських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піщаних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спортсменів-скелелазів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як Рудольф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Ферманн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американець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Олівер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Перрі-Сміт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1930-их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налічувалося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клубів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сольне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першопроходження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маршруту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Vajolettürme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Доломітах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Георг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Вінклер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17-річний школяр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Мюнхена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1887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послужило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Італії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додало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стимул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Доломітах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фото Георг </a:t>
            </a:r>
            <a:r>
              <a:rPr lang="uk-UA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Вінклер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1888 р.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48" y="1905000"/>
            <a:ext cx="2792362" cy="410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06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5750" y="109760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 союз альпіністських асоціацій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(UIAA)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7938" y="2124075"/>
            <a:ext cx="7104062" cy="3777622"/>
          </a:xfrm>
        </p:spPr>
        <p:txBody>
          <a:bodyPr>
            <a:no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союз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альпіністських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1932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Шамоні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Франція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18-ма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альпіністськими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об'єднаннями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альпінізму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молоді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UIAA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загальновизнаною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альпінізмом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скелелазінням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льодолазінням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подібними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5" y="2124075"/>
            <a:ext cx="3843337" cy="377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411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26" y="319310"/>
            <a:ext cx="993298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спортивного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скелелазіння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(І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FSC)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4450" y="1876425"/>
            <a:ext cx="7210425" cy="4311022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2006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UIAA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вирішив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скелелазінням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видом спорту.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січня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 року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Франкфурті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68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увійшли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федерацію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спортивного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скелелазіння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IFSC).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Статути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постанови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робота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почалася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альпіністських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союз,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збільшувалася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 88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76-и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2,5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мільйонів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альпіністів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десятки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мільйонів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зацікавлених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союзу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внесків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21" y="1800224"/>
            <a:ext cx="4646229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593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Перші міжнародні </a:t>
            </a:r>
            <a:r>
              <a:rPr lang="uk-UA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скелелазні</a:t>
            </a:r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змагання на скелях Домбая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53024" y="2133600"/>
            <a:ext cx="6351587" cy="3777622"/>
          </a:xfrm>
        </p:spPr>
        <p:txBody>
          <a:bodyPr>
            <a:normAutofit fontScale="92500"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Улітку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1947 року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скелях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Домбая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Кавказ)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скелалазні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начальником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альпіністського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табору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Блискавка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Іван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Йосипович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Антонович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правилами і призами.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ж 1947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Домбай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міжтабірні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змагання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чемпіонат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Домбайского району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 із перших </a:t>
            </a:r>
            <a:r>
              <a:rPr lang="uk-UA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скелелазних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змагань на скелях Домбая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2200275"/>
            <a:ext cx="4238625" cy="329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57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Чемпіонат Європи зі скелелазіння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3862" y="2133599"/>
            <a:ext cx="5040750" cy="45509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1992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чемпіонат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Франкфурті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 того часу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проходить один раз на два роки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2019 р. на молодіжному чемпіонаті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вропи перше місце здобув український спортсмен Ярослав Ткач. Змагання відбувались у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Еденбурзі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Україну представляли 4 учасників. </a:t>
            </a:r>
          </a:p>
          <a:p>
            <a:pPr marL="0" indent="0">
              <a:buNone/>
            </a:pP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фото молодіжна команда України і їх тренери на чемпіонаті Європи зі скелелазіння.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347" y="1728074"/>
            <a:ext cx="3717378" cy="495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93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Кубок світу зі скелелазіння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3174" y="2200276"/>
            <a:ext cx="5322887" cy="3810000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1990 року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Кубок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себе 4-6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чемпіонат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Франкфурті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 того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проходить один раз в два роки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непарних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роках.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1992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перший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молодіжний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чемпіонат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Базелі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 того часу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проходить один раз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 вітчизняний чемпіон світу зі скелелазіння у швидкості – </a:t>
            </a:r>
            <a:r>
              <a:rPr lang="uk-UA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Болдирев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Данило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Перемогу здобув у 2015 р. на змаганнях, що відбувались в Іспанії. </a:t>
            </a:r>
          </a:p>
          <a:p>
            <a:pPr marL="0" indent="0">
              <a:buNone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фото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Болдирев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Данило 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2" y="2324101"/>
            <a:ext cx="5421126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89487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</TotalTime>
  <Words>699</Words>
  <Application>Microsoft Office PowerPoint</Application>
  <PresentationFormat>Широкоэкранный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Легкий дым</vt:lpstr>
      <vt:lpstr>Кам’янець-Подільське Позашкільне навчально-виховне об’єднання Онлайн заняття </vt:lpstr>
      <vt:lpstr>Мета  - розкрити історію становлення скелелазіння в Європі, та його перспективи розвитку.</vt:lpstr>
      <vt:lpstr>Розвиток скелелазіння в Англії</vt:lpstr>
      <vt:lpstr>Історія становлення скелелазіння в Німеччині та Італії</vt:lpstr>
      <vt:lpstr>Міжнародний союз альпіністських асоціацій  (UIAA)</vt:lpstr>
      <vt:lpstr>Міжнародна федерація спортивного скелелазіння (ІFSC) </vt:lpstr>
      <vt:lpstr>Перші міжнародні скелелазні змагання на скелях Домбая</vt:lpstr>
      <vt:lpstr>Чемпіонат Європи зі скелелазіння</vt:lpstr>
      <vt:lpstr>Кубок світу зі скелелазіння</vt:lpstr>
      <vt:lpstr>Висновки    Розвиток скелелазіння в Європі сягає своєю історією кінця ХІХ ст. Як окремий вид спорту від альпінізму скелелазіння почало виокремлюватись у другій половині ХІХ ст. і стало самостійним видом спорту аж у 2007 р. Наразі скелелазіння є олімпійський видом спорт, що було визнано Міжнародним олімпійський комітетом у 2016 р. І уже у 2021 р. на Олімпійських іграх вперше буду представлене скелелазіння.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Кам’янець-Подільське Позашкільне навчально-виховне об’єднання Онлайн заняття</dc:title>
  <dc:creator>User</dc:creator>
  <cp:lastModifiedBy>ВОВАН ПК</cp:lastModifiedBy>
  <cp:revision>13</cp:revision>
  <dcterms:created xsi:type="dcterms:W3CDTF">2020-05-24T14:44:45Z</dcterms:created>
  <dcterms:modified xsi:type="dcterms:W3CDTF">2020-05-24T21:56:13Z</dcterms:modified>
</cp:coreProperties>
</file>