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8" r:id="rId8"/>
    <p:sldId id="261" r:id="rId9"/>
    <p:sldId id="274" r:id="rId10"/>
    <p:sldId id="263" r:id="rId11"/>
    <p:sldId id="264" r:id="rId12"/>
    <p:sldId id="265" r:id="rId13"/>
    <p:sldId id="266" r:id="rId14"/>
    <p:sldId id="270" r:id="rId15"/>
    <p:sldId id="273" r:id="rId16"/>
    <p:sldId id="271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65FBD-8260-43C9-8708-965626479650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0A119E-2BDE-471B-BCE0-3B991DE6CD14}">
      <dgm:prSet phldrT="[Текст]" phldr="1"/>
      <dgm:spPr/>
      <dgm:t>
        <a:bodyPr/>
        <a:lstStyle/>
        <a:p>
          <a:endParaRPr lang="ru-RU"/>
        </a:p>
      </dgm:t>
    </dgm:pt>
    <dgm:pt modelId="{8F9BDD74-248C-41D6-8AE8-E92221EFB78A}" type="parTrans" cxnId="{DFB88F96-5F5E-4385-A956-06038BE6AFF4}">
      <dgm:prSet/>
      <dgm:spPr/>
      <dgm:t>
        <a:bodyPr/>
        <a:lstStyle/>
        <a:p>
          <a:endParaRPr lang="ru-RU"/>
        </a:p>
      </dgm:t>
    </dgm:pt>
    <dgm:pt modelId="{63DDC6C9-AA73-4B9F-BE61-08884014C179}" type="sibTrans" cxnId="{DFB88F96-5F5E-4385-A956-06038BE6AFF4}">
      <dgm:prSet/>
      <dgm:spPr/>
      <dgm:t>
        <a:bodyPr/>
        <a:lstStyle/>
        <a:p>
          <a:endParaRPr lang="ru-RU"/>
        </a:p>
      </dgm:t>
    </dgm:pt>
    <dgm:pt modelId="{672E13D2-D2CC-4B9F-84D7-6C342E9A2FE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b="1" i="1" dirty="0" err="1" smtClean="0">
              <a:solidFill>
                <a:schemeClr val="bg1"/>
              </a:solidFill>
            </a:rPr>
            <a:t>загальнотуристична</a:t>
          </a:r>
          <a:r>
            <a:rPr lang="uk-UA" b="1" i="1" dirty="0" smtClean="0">
              <a:solidFill>
                <a:schemeClr val="bg1"/>
              </a:solidFill>
            </a:rPr>
            <a:t> (теоретична підготовка)</a:t>
          </a:r>
          <a:endParaRPr lang="ru-RU" dirty="0">
            <a:solidFill>
              <a:schemeClr val="bg1"/>
            </a:solidFill>
          </a:endParaRPr>
        </a:p>
      </dgm:t>
    </dgm:pt>
    <dgm:pt modelId="{42CD8520-2436-430E-ADC1-EF55F77AC182}" type="parTrans" cxnId="{C8E7AC66-3A04-4D76-A38E-7BD72F93254D}">
      <dgm:prSet/>
      <dgm:spPr/>
      <dgm:t>
        <a:bodyPr/>
        <a:lstStyle/>
        <a:p>
          <a:endParaRPr lang="ru-RU"/>
        </a:p>
      </dgm:t>
    </dgm:pt>
    <dgm:pt modelId="{3EE2EE71-F946-4511-BF1D-AE63F5249316}" type="sibTrans" cxnId="{C8E7AC66-3A04-4D76-A38E-7BD72F93254D}">
      <dgm:prSet/>
      <dgm:spPr/>
      <dgm:t>
        <a:bodyPr/>
        <a:lstStyle/>
        <a:p>
          <a:endParaRPr lang="ru-RU"/>
        </a:p>
      </dgm:t>
    </dgm:pt>
    <dgm:pt modelId="{E05ED12B-69D3-400C-A59B-28CD9FBFF26B}">
      <dgm:prSet phldrT="[Текст]" phldr="1"/>
      <dgm:spPr/>
      <dgm:t>
        <a:bodyPr/>
        <a:lstStyle/>
        <a:p>
          <a:endParaRPr lang="ru-RU"/>
        </a:p>
      </dgm:t>
    </dgm:pt>
    <dgm:pt modelId="{162358BB-F05D-4545-A3E5-265FDBA3A2FD}" type="parTrans" cxnId="{690EF635-FFF4-4938-977A-7278E0F9407D}">
      <dgm:prSet/>
      <dgm:spPr/>
      <dgm:t>
        <a:bodyPr/>
        <a:lstStyle/>
        <a:p>
          <a:endParaRPr lang="ru-RU"/>
        </a:p>
      </dgm:t>
    </dgm:pt>
    <dgm:pt modelId="{BB4FCA94-55B5-415D-A2F3-86C73BA541F6}" type="sibTrans" cxnId="{690EF635-FFF4-4938-977A-7278E0F9407D}">
      <dgm:prSet/>
      <dgm:spPr/>
      <dgm:t>
        <a:bodyPr/>
        <a:lstStyle/>
        <a:p>
          <a:endParaRPr lang="ru-RU"/>
        </a:p>
      </dgm:t>
    </dgm:pt>
    <dgm:pt modelId="{E3210D02-1398-4C47-9ACF-E71CE2637E5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b="1" i="1" dirty="0" smtClean="0">
              <a:solidFill>
                <a:schemeClr val="bg1"/>
              </a:solidFill>
            </a:rPr>
            <a:t>спеціальна</a:t>
          </a:r>
          <a:endParaRPr lang="ru-RU" dirty="0">
            <a:solidFill>
              <a:schemeClr val="bg1"/>
            </a:solidFill>
          </a:endParaRPr>
        </a:p>
      </dgm:t>
    </dgm:pt>
    <dgm:pt modelId="{9397C951-78B5-49C3-85F1-A427667B9788}" type="parTrans" cxnId="{D85B3BA3-5A63-40C4-AA78-0043E8757E04}">
      <dgm:prSet/>
      <dgm:spPr/>
      <dgm:t>
        <a:bodyPr/>
        <a:lstStyle/>
        <a:p>
          <a:endParaRPr lang="ru-RU"/>
        </a:p>
      </dgm:t>
    </dgm:pt>
    <dgm:pt modelId="{408D7828-5622-436D-869E-FBD072A1C58D}" type="sibTrans" cxnId="{D85B3BA3-5A63-40C4-AA78-0043E8757E04}">
      <dgm:prSet/>
      <dgm:spPr/>
      <dgm:t>
        <a:bodyPr/>
        <a:lstStyle/>
        <a:p>
          <a:endParaRPr lang="ru-RU"/>
        </a:p>
      </dgm:t>
    </dgm:pt>
    <dgm:pt modelId="{2177FF81-0661-4B38-9C01-C683C00BDEAF}" type="pres">
      <dgm:prSet presAssocID="{B1265FBD-8260-43C9-8708-9656264796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BFE831-1044-45EC-9D56-245675E1B230}" type="pres">
      <dgm:prSet presAssocID="{B30A119E-2BDE-471B-BCE0-3B991DE6CD14}" presName="composite" presStyleCnt="0"/>
      <dgm:spPr/>
    </dgm:pt>
    <dgm:pt modelId="{1F0419F0-A517-41A0-9F6E-390D65BFFF82}" type="pres">
      <dgm:prSet presAssocID="{B30A119E-2BDE-471B-BCE0-3B991DE6CD1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9F66B-C8FC-4ABD-BBE1-5EA8D5587B0D}" type="pres">
      <dgm:prSet presAssocID="{B30A119E-2BDE-471B-BCE0-3B991DE6CD1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4F897-CACA-4139-BF4E-EFEF7E2248B7}" type="pres">
      <dgm:prSet presAssocID="{63DDC6C9-AA73-4B9F-BE61-08884014C179}" presName="sp" presStyleCnt="0"/>
      <dgm:spPr/>
    </dgm:pt>
    <dgm:pt modelId="{5109FDD6-1BEB-4FB0-877B-64273652AA96}" type="pres">
      <dgm:prSet presAssocID="{E05ED12B-69D3-400C-A59B-28CD9FBFF26B}" presName="composite" presStyleCnt="0"/>
      <dgm:spPr/>
    </dgm:pt>
    <dgm:pt modelId="{14A30E71-07A5-4444-9342-2AB4B749A3B4}" type="pres">
      <dgm:prSet presAssocID="{E05ED12B-69D3-400C-A59B-28CD9FBFF26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AED2F-F926-4DE7-8A93-7A3D29CA9DAA}" type="pres">
      <dgm:prSet presAssocID="{E05ED12B-69D3-400C-A59B-28CD9FBFF26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F3750-DCC6-4BD8-921F-201CFAEC8F67}" type="presOf" srcId="{B30A119E-2BDE-471B-BCE0-3B991DE6CD14}" destId="{1F0419F0-A517-41A0-9F6E-390D65BFFF82}" srcOrd="0" destOrd="0" presId="urn:microsoft.com/office/officeart/2005/8/layout/chevron2"/>
    <dgm:cxn modelId="{0F4ADB1E-F3D6-4B8F-B73F-64DD8AB61755}" type="presOf" srcId="{E05ED12B-69D3-400C-A59B-28CD9FBFF26B}" destId="{14A30E71-07A5-4444-9342-2AB4B749A3B4}" srcOrd="0" destOrd="0" presId="urn:microsoft.com/office/officeart/2005/8/layout/chevron2"/>
    <dgm:cxn modelId="{DCFF3C7C-2EBB-41CD-A982-F95E4AB16FF2}" type="presOf" srcId="{672E13D2-D2CC-4B9F-84D7-6C342E9A2FEE}" destId="{E729F66B-C8FC-4ABD-BBE1-5EA8D5587B0D}" srcOrd="0" destOrd="0" presId="urn:microsoft.com/office/officeart/2005/8/layout/chevron2"/>
    <dgm:cxn modelId="{E76232D4-03F1-41E0-8BB2-13BCA7A9806D}" type="presOf" srcId="{B1265FBD-8260-43C9-8708-965626479650}" destId="{2177FF81-0661-4B38-9C01-C683C00BDEAF}" srcOrd="0" destOrd="0" presId="urn:microsoft.com/office/officeart/2005/8/layout/chevron2"/>
    <dgm:cxn modelId="{47005D72-1386-44F8-9B71-7DEBE503C883}" type="presOf" srcId="{E3210D02-1398-4C47-9ACF-E71CE2637E5E}" destId="{F11AED2F-F926-4DE7-8A93-7A3D29CA9DAA}" srcOrd="0" destOrd="0" presId="urn:microsoft.com/office/officeart/2005/8/layout/chevron2"/>
    <dgm:cxn modelId="{D85B3BA3-5A63-40C4-AA78-0043E8757E04}" srcId="{E05ED12B-69D3-400C-A59B-28CD9FBFF26B}" destId="{E3210D02-1398-4C47-9ACF-E71CE2637E5E}" srcOrd="0" destOrd="0" parTransId="{9397C951-78B5-49C3-85F1-A427667B9788}" sibTransId="{408D7828-5622-436D-869E-FBD072A1C58D}"/>
    <dgm:cxn modelId="{690EF635-FFF4-4938-977A-7278E0F9407D}" srcId="{B1265FBD-8260-43C9-8708-965626479650}" destId="{E05ED12B-69D3-400C-A59B-28CD9FBFF26B}" srcOrd="1" destOrd="0" parTransId="{162358BB-F05D-4545-A3E5-265FDBA3A2FD}" sibTransId="{BB4FCA94-55B5-415D-A2F3-86C73BA541F6}"/>
    <dgm:cxn modelId="{C8E7AC66-3A04-4D76-A38E-7BD72F93254D}" srcId="{B30A119E-2BDE-471B-BCE0-3B991DE6CD14}" destId="{672E13D2-D2CC-4B9F-84D7-6C342E9A2FEE}" srcOrd="0" destOrd="0" parTransId="{42CD8520-2436-430E-ADC1-EF55F77AC182}" sibTransId="{3EE2EE71-F946-4511-BF1D-AE63F5249316}"/>
    <dgm:cxn modelId="{DFB88F96-5F5E-4385-A956-06038BE6AFF4}" srcId="{B1265FBD-8260-43C9-8708-965626479650}" destId="{B30A119E-2BDE-471B-BCE0-3B991DE6CD14}" srcOrd="0" destOrd="0" parTransId="{8F9BDD74-248C-41D6-8AE8-E92221EFB78A}" sibTransId="{63DDC6C9-AA73-4B9F-BE61-08884014C179}"/>
    <dgm:cxn modelId="{17FD6065-B4B0-4B24-83A8-9646B001EE4F}" type="presParOf" srcId="{2177FF81-0661-4B38-9C01-C683C00BDEAF}" destId="{35BFE831-1044-45EC-9D56-245675E1B230}" srcOrd="0" destOrd="0" presId="urn:microsoft.com/office/officeart/2005/8/layout/chevron2"/>
    <dgm:cxn modelId="{A0E944AD-609B-47D1-836A-A6CE88328355}" type="presParOf" srcId="{35BFE831-1044-45EC-9D56-245675E1B230}" destId="{1F0419F0-A517-41A0-9F6E-390D65BFFF82}" srcOrd="0" destOrd="0" presId="urn:microsoft.com/office/officeart/2005/8/layout/chevron2"/>
    <dgm:cxn modelId="{FFD363F8-485C-40ED-82FF-9A1B1539319C}" type="presParOf" srcId="{35BFE831-1044-45EC-9D56-245675E1B230}" destId="{E729F66B-C8FC-4ABD-BBE1-5EA8D5587B0D}" srcOrd="1" destOrd="0" presId="urn:microsoft.com/office/officeart/2005/8/layout/chevron2"/>
    <dgm:cxn modelId="{BD633D9F-88EB-4CA0-A33C-30C84D4EE916}" type="presParOf" srcId="{2177FF81-0661-4B38-9C01-C683C00BDEAF}" destId="{FCA4F897-CACA-4139-BF4E-EFEF7E2248B7}" srcOrd="1" destOrd="0" presId="urn:microsoft.com/office/officeart/2005/8/layout/chevron2"/>
    <dgm:cxn modelId="{89044902-82C4-4F4B-B711-2C011C8C6A33}" type="presParOf" srcId="{2177FF81-0661-4B38-9C01-C683C00BDEAF}" destId="{5109FDD6-1BEB-4FB0-877B-64273652AA96}" srcOrd="2" destOrd="0" presId="urn:microsoft.com/office/officeart/2005/8/layout/chevron2"/>
    <dgm:cxn modelId="{DD6708DD-D550-4512-A352-CBB21390AD24}" type="presParOf" srcId="{5109FDD6-1BEB-4FB0-877B-64273652AA96}" destId="{14A30E71-07A5-4444-9342-2AB4B749A3B4}" srcOrd="0" destOrd="0" presId="urn:microsoft.com/office/officeart/2005/8/layout/chevron2"/>
    <dgm:cxn modelId="{20C439C1-EA91-458E-9ADC-03523A554AF5}" type="presParOf" srcId="{5109FDD6-1BEB-4FB0-877B-64273652AA96}" destId="{F11AED2F-F926-4DE7-8A93-7A3D29CA9D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CE3BCA-3B3E-470A-A7C8-38BB6EEF57ED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096A0B5-BABD-44E8-AB7F-9F5A257C3D1E}">
      <dgm:prSet phldrT="[Текст]" custT="1"/>
      <dgm:spPr/>
      <dgm:t>
        <a:bodyPr/>
        <a:lstStyle/>
        <a:p>
          <a:r>
            <a:rPr lang="ru-RU" sz="2000" b="1" dirty="0" err="1" smtClean="0"/>
            <a:t>Виховання</a:t>
          </a:r>
          <a:r>
            <a:rPr lang="ru-RU" sz="2000" b="1" dirty="0" smtClean="0"/>
            <a:t> </a:t>
          </a:r>
          <a:r>
            <a:rPr lang="ru-RU" sz="2000" b="1" dirty="0" err="1" smtClean="0"/>
            <a:t>витривалості</a:t>
          </a:r>
          <a:r>
            <a:rPr lang="ru-RU" sz="2000" b="1" dirty="0" smtClean="0"/>
            <a:t> </a:t>
          </a:r>
          <a:endParaRPr lang="ru-RU" sz="2000" dirty="0"/>
        </a:p>
      </dgm:t>
    </dgm:pt>
    <dgm:pt modelId="{CE3E00D8-DBE3-4D1F-8CCE-C9794E36368A}" type="parTrans" cxnId="{2EBC261B-E8A4-458D-BFF0-C413919C59EB}">
      <dgm:prSet/>
      <dgm:spPr/>
      <dgm:t>
        <a:bodyPr/>
        <a:lstStyle/>
        <a:p>
          <a:endParaRPr lang="ru-RU" sz="1400"/>
        </a:p>
      </dgm:t>
    </dgm:pt>
    <dgm:pt modelId="{2C76CDCA-4FBF-4F6B-8586-4D32D30C7F7A}" type="sibTrans" cxnId="{2EBC261B-E8A4-458D-BFF0-C413919C59EB}">
      <dgm:prSet/>
      <dgm:spPr/>
      <dgm:t>
        <a:bodyPr/>
        <a:lstStyle/>
        <a:p>
          <a:endParaRPr lang="ru-RU" sz="1400"/>
        </a:p>
      </dgm:t>
    </dgm:pt>
    <dgm:pt modelId="{2CEBD3BD-849A-4043-9E73-ABCA96AFCC20}">
      <dgm:prSet phldrT="[Текст]" custT="1"/>
      <dgm:spPr/>
      <dgm:t>
        <a:bodyPr/>
        <a:lstStyle/>
        <a:p>
          <a:r>
            <a:rPr lang="ru-RU" sz="2000" b="1" dirty="0" err="1" smtClean="0"/>
            <a:t>Вправи</a:t>
          </a:r>
          <a:r>
            <a:rPr lang="ru-RU" sz="2000" b="1" dirty="0" smtClean="0"/>
            <a:t> для </a:t>
          </a:r>
          <a:r>
            <a:rPr lang="ru-RU" sz="2000" b="1" dirty="0" err="1" smtClean="0"/>
            <a:t>виховання</a:t>
          </a:r>
          <a:r>
            <a:rPr lang="ru-RU" sz="2000" b="1" dirty="0" smtClean="0"/>
            <a:t> </a:t>
          </a:r>
          <a:r>
            <a:rPr lang="ru-RU" sz="2000" b="1" dirty="0" err="1" smtClean="0"/>
            <a:t>сили</a:t>
          </a:r>
          <a:endParaRPr lang="ru-RU" sz="2000" dirty="0"/>
        </a:p>
      </dgm:t>
    </dgm:pt>
    <dgm:pt modelId="{B4C9FF00-AFB4-433B-870F-9F70C56CDE70}" type="parTrans" cxnId="{47C0019E-35FB-401C-B745-818E949439B7}">
      <dgm:prSet/>
      <dgm:spPr/>
      <dgm:t>
        <a:bodyPr/>
        <a:lstStyle/>
        <a:p>
          <a:endParaRPr lang="ru-RU" sz="1400"/>
        </a:p>
      </dgm:t>
    </dgm:pt>
    <dgm:pt modelId="{1F79900D-1FAD-481A-ABDB-B84C1EF055CB}" type="sibTrans" cxnId="{47C0019E-35FB-401C-B745-818E949439B7}">
      <dgm:prSet/>
      <dgm:spPr/>
      <dgm:t>
        <a:bodyPr/>
        <a:lstStyle/>
        <a:p>
          <a:endParaRPr lang="ru-RU" sz="1400"/>
        </a:p>
      </dgm:t>
    </dgm:pt>
    <dgm:pt modelId="{320AF60E-15C5-4D15-90E5-99FE9B6865AC}">
      <dgm:prSet phldrT="[Текст]" custT="1"/>
      <dgm:spPr/>
      <dgm:t>
        <a:bodyPr/>
        <a:lstStyle/>
        <a:p>
          <a:r>
            <a:rPr lang="uk-UA" sz="2000" b="1" dirty="0" smtClean="0"/>
            <a:t>Основні засоби виховання спритності</a:t>
          </a:r>
          <a:endParaRPr lang="ru-RU" sz="2000" dirty="0"/>
        </a:p>
      </dgm:t>
    </dgm:pt>
    <dgm:pt modelId="{EDD41020-93D6-47D3-A255-F0148C805DDC}" type="parTrans" cxnId="{1BF3FDD3-5E60-43A1-A6A8-3755373B10ED}">
      <dgm:prSet/>
      <dgm:spPr/>
      <dgm:t>
        <a:bodyPr/>
        <a:lstStyle/>
        <a:p>
          <a:endParaRPr lang="ru-RU" sz="1400"/>
        </a:p>
      </dgm:t>
    </dgm:pt>
    <dgm:pt modelId="{0007CBE3-D14C-47C8-B637-71634C362FE9}" type="sibTrans" cxnId="{1BF3FDD3-5E60-43A1-A6A8-3755373B10ED}">
      <dgm:prSet/>
      <dgm:spPr/>
      <dgm:t>
        <a:bodyPr/>
        <a:lstStyle/>
        <a:p>
          <a:endParaRPr lang="ru-RU" sz="1400"/>
        </a:p>
      </dgm:t>
    </dgm:pt>
    <dgm:pt modelId="{54AD4761-C874-4005-AE75-7103F7BB1A58}">
      <dgm:prSet/>
      <dgm:spPr/>
      <dgm:t>
        <a:bodyPr/>
        <a:lstStyle/>
        <a:p>
          <a:endParaRPr lang="ru-RU"/>
        </a:p>
      </dgm:t>
    </dgm:pt>
    <dgm:pt modelId="{96AC8ED5-0DE6-4958-8421-C5ADC6C9B783}" type="parTrans" cxnId="{ED3874A3-4D2C-47EC-880B-1C8D2CC626E3}">
      <dgm:prSet/>
      <dgm:spPr/>
      <dgm:t>
        <a:bodyPr/>
        <a:lstStyle/>
        <a:p>
          <a:endParaRPr lang="ru-RU"/>
        </a:p>
      </dgm:t>
    </dgm:pt>
    <dgm:pt modelId="{A29A0231-3BAE-42FE-BA32-1D32324A176A}" type="sibTrans" cxnId="{ED3874A3-4D2C-47EC-880B-1C8D2CC626E3}">
      <dgm:prSet/>
      <dgm:spPr/>
      <dgm:t>
        <a:bodyPr/>
        <a:lstStyle/>
        <a:p>
          <a:endParaRPr lang="ru-RU"/>
        </a:p>
      </dgm:t>
    </dgm:pt>
    <dgm:pt modelId="{48E9748A-E61A-49F0-845E-332DC86DAEBF}">
      <dgm:prSet/>
      <dgm:spPr/>
      <dgm:t>
        <a:bodyPr/>
        <a:lstStyle/>
        <a:p>
          <a:endParaRPr lang="ru-RU"/>
        </a:p>
      </dgm:t>
    </dgm:pt>
    <dgm:pt modelId="{B517B33D-C8EF-4A03-A58A-23B29B21CB96}" type="parTrans" cxnId="{452C6EC2-BB61-4E79-8D54-20B7C86BE8FC}">
      <dgm:prSet/>
      <dgm:spPr/>
      <dgm:t>
        <a:bodyPr/>
        <a:lstStyle/>
        <a:p>
          <a:endParaRPr lang="ru-RU"/>
        </a:p>
      </dgm:t>
    </dgm:pt>
    <dgm:pt modelId="{264BB9C9-A725-4E47-A359-666571883234}" type="sibTrans" cxnId="{452C6EC2-BB61-4E79-8D54-20B7C86BE8FC}">
      <dgm:prSet/>
      <dgm:spPr/>
      <dgm:t>
        <a:bodyPr/>
        <a:lstStyle/>
        <a:p>
          <a:endParaRPr lang="ru-RU"/>
        </a:p>
      </dgm:t>
    </dgm:pt>
    <dgm:pt modelId="{479EEB33-C890-4A63-BEFC-49DC2B2D46C3}" type="pres">
      <dgm:prSet presAssocID="{A8CE3BCA-3B3E-470A-A7C8-38BB6EEF57ED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A7EE1C2-DBD6-49E4-B6ED-56EE4EE87CE2}" type="pres">
      <dgm:prSet presAssocID="{0096A0B5-BABD-44E8-AB7F-9F5A257C3D1E}" presName="noChildren" presStyleCnt="0"/>
      <dgm:spPr/>
    </dgm:pt>
    <dgm:pt modelId="{0A89EE96-3CC3-45C3-80B9-3928354068D1}" type="pres">
      <dgm:prSet presAssocID="{0096A0B5-BABD-44E8-AB7F-9F5A257C3D1E}" presName="gap" presStyleCnt="0"/>
      <dgm:spPr/>
    </dgm:pt>
    <dgm:pt modelId="{13BEA9C6-8BEC-4C08-B134-F3146134221D}" type="pres">
      <dgm:prSet presAssocID="{0096A0B5-BABD-44E8-AB7F-9F5A257C3D1E}" presName="medCircle2" presStyleLbl="vennNode1" presStyleIdx="0" presStyleCnt="5"/>
      <dgm:spPr/>
    </dgm:pt>
    <dgm:pt modelId="{A7BE3887-CE5D-417C-A3BA-CEBA7D175B13}" type="pres">
      <dgm:prSet presAssocID="{0096A0B5-BABD-44E8-AB7F-9F5A257C3D1E}" presName="txLvlOnly1" presStyleLbl="revTx" presStyleIdx="0" presStyleCnt="5"/>
      <dgm:spPr/>
      <dgm:t>
        <a:bodyPr/>
        <a:lstStyle/>
        <a:p>
          <a:endParaRPr lang="ru-RU"/>
        </a:p>
      </dgm:t>
    </dgm:pt>
    <dgm:pt modelId="{30075CD0-6B2F-4041-9E5B-960B5A0BBFB7}" type="pres">
      <dgm:prSet presAssocID="{2CEBD3BD-849A-4043-9E73-ABCA96AFCC20}" presName="noChildren" presStyleCnt="0"/>
      <dgm:spPr/>
    </dgm:pt>
    <dgm:pt modelId="{F4DFA6DB-EB02-4118-8F12-6365C85BDCDD}" type="pres">
      <dgm:prSet presAssocID="{2CEBD3BD-849A-4043-9E73-ABCA96AFCC20}" presName="gap" presStyleCnt="0"/>
      <dgm:spPr/>
    </dgm:pt>
    <dgm:pt modelId="{E620A6F9-3893-42C6-85D9-912933089126}" type="pres">
      <dgm:prSet presAssocID="{2CEBD3BD-849A-4043-9E73-ABCA96AFCC20}" presName="medCircle2" presStyleLbl="vennNode1" presStyleIdx="1" presStyleCnt="5"/>
      <dgm:spPr/>
    </dgm:pt>
    <dgm:pt modelId="{8EEE3117-974D-4FD3-A3C8-EAA348B380BB}" type="pres">
      <dgm:prSet presAssocID="{2CEBD3BD-849A-4043-9E73-ABCA96AFCC20}" presName="txLvlOnly1" presStyleLbl="revTx" presStyleIdx="1" presStyleCnt="5"/>
      <dgm:spPr/>
      <dgm:t>
        <a:bodyPr/>
        <a:lstStyle/>
        <a:p>
          <a:endParaRPr lang="ru-RU"/>
        </a:p>
      </dgm:t>
    </dgm:pt>
    <dgm:pt modelId="{13DA6B1F-87B9-4297-B7BE-AFB4EDB5CA2A}" type="pres">
      <dgm:prSet presAssocID="{320AF60E-15C5-4D15-90E5-99FE9B6865AC}" presName="noChildren" presStyleCnt="0"/>
      <dgm:spPr/>
    </dgm:pt>
    <dgm:pt modelId="{2A41123A-B3DF-444B-A121-3E04D215E6C5}" type="pres">
      <dgm:prSet presAssocID="{320AF60E-15C5-4D15-90E5-99FE9B6865AC}" presName="gap" presStyleCnt="0"/>
      <dgm:spPr/>
    </dgm:pt>
    <dgm:pt modelId="{501F8E50-0B19-4800-965A-3BFBBA2D0F43}" type="pres">
      <dgm:prSet presAssocID="{320AF60E-15C5-4D15-90E5-99FE9B6865AC}" presName="medCircle2" presStyleLbl="vennNode1" presStyleIdx="2" presStyleCnt="5"/>
      <dgm:spPr/>
    </dgm:pt>
    <dgm:pt modelId="{CE714B80-11A4-4F93-9495-DCA36A43EE41}" type="pres">
      <dgm:prSet presAssocID="{320AF60E-15C5-4D15-90E5-99FE9B6865AC}" presName="txLvlOnly1" presStyleLbl="revTx" presStyleIdx="2" presStyleCnt="5"/>
      <dgm:spPr/>
      <dgm:t>
        <a:bodyPr/>
        <a:lstStyle/>
        <a:p>
          <a:endParaRPr lang="ru-RU"/>
        </a:p>
      </dgm:t>
    </dgm:pt>
    <dgm:pt modelId="{E18FB882-2D26-47F8-BDA7-DB743D30077A}" type="pres">
      <dgm:prSet presAssocID="{54AD4761-C874-4005-AE75-7103F7BB1A58}" presName="noChildren" presStyleCnt="0"/>
      <dgm:spPr/>
    </dgm:pt>
    <dgm:pt modelId="{5B0E5A08-7E6D-48EA-B23E-3E7DDC40FC94}" type="pres">
      <dgm:prSet presAssocID="{54AD4761-C874-4005-AE75-7103F7BB1A58}" presName="gap" presStyleCnt="0"/>
      <dgm:spPr/>
    </dgm:pt>
    <dgm:pt modelId="{5E659F9C-1C09-4297-84F0-9E92F948DFFA}" type="pres">
      <dgm:prSet presAssocID="{54AD4761-C874-4005-AE75-7103F7BB1A58}" presName="medCircle2" presStyleLbl="vennNode1" presStyleIdx="3" presStyleCnt="5"/>
      <dgm:spPr/>
    </dgm:pt>
    <dgm:pt modelId="{5D0209C7-2ACD-4693-8D51-F6ED5F1E618D}" type="pres">
      <dgm:prSet presAssocID="{54AD4761-C874-4005-AE75-7103F7BB1A58}" presName="txLvlOnly1" presStyleLbl="revTx" presStyleIdx="3" presStyleCnt="5"/>
      <dgm:spPr/>
      <dgm:t>
        <a:bodyPr/>
        <a:lstStyle/>
        <a:p>
          <a:endParaRPr lang="ru-RU"/>
        </a:p>
      </dgm:t>
    </dgm:pt>
    <dgm:pt modelId="{DD9C0A7E-38BE-4FD4-B94A-77FDD1261489}" type="pres">
      <dgm:prSet presAssocID="{48E9748A-E61A-49F0-845E-332DC86DAEBF}" presName="noChildren" presStyleCnt="0"/>
      <dgm:spPr/>
    </dgm:pt>
    <dgm:pt modelId="{0261C709-0866-4894-BB61-28AB3D0D1D10}" type="pres">
      <dgm:prSet presAssocID="{48E9748A-E61A-49F0-845E-332DC86DAEBF}" presName="gap" presStyleCnt="0"/>
      <dgm:spPr/>
    </dgm:pt>
    <dgm:pt modelId="{103B95F1-8949-4B90-B926-DFB00C8AADCB}" type="pres">
      <dgm:prSet presAssocID="{48E9748A-E61A-49F0-845E-332DC86DAEBF}" presName="medCircle2" presStyleLbl="vennNode1" presStyleIdx="4" presStyleCnt="5" custLinFactNeighborX="-14859" custLinFactNeighborY="129"/>
      <dgm:spPr/>
    </dgm:pt>
    <dgm:pt modelId="{818B2EF0-0DDE-44D4-92D2-EAF0F689F426}" type="pres">
      <dgm:prSet presAssocID="{48E9748A-E61A-49F0-845E-332DC86DAEBF}" presName="txLvlOnly1" presStyleLbl="revTx" presStyleIdx="4" presStyleCnt="5" custScaleX="86663" custLinFactNeighborX="-7155" custLinFactNeighborY="129"/>
      <dgm:spPr/>
      <dgm:t>
        <a:bodyPr/>
        <a:lstStyle/>
        <a:p>
          <a:endParaRPr lang="ru-RU"/>
        </a:p>
      </dgm:t>
    </dgm:pt>
  </dgm:ptLst>
  <dgm:cxnLst>
    <dgm:cxn modelId="{1F2521FC-59AA-4B3F-8DA9-CA9FC2244AE4}" type="presOf" srcId="{320AF60E-15C5-4D15-90E5-99FE9B6865AC}" destId="{CE714B80-11A4-4F93-9495-DCA36A43EE41}" srcOrd="0" destOrd="0" presId="urn:microsoft.com/office/officeart/2008/layout/VerticalCircleList"/>
    <dgm:cxn modelId="{9A268A6D-CAD5-4C8E-A003-21590FCE2F07}" type="presOf" srcId="{2CEBD3BD-849A-4043-9E73-ABCA96AFCC20}" destId="{8EEE3117-974D-4FD3-A3C8-EAA348B380BB}" srcOrd="0" destOrd="0" presId="urn:microsoft.com/office/officeart/2008/layout/VerticalCircleList"/>
    <dgm:cxn modelId="{252BA297-0D47-4151-962D-96FB0475900E}" type="presOf" srcId="{0096A0B5-BABD-44E8-AB7F-9F5A257C3D1E}" destId="{A7BE3887-CE5D-417C-A3BA-CEBA7D175B13}" srcOrd="0" destOrd="0" presId="urn:microsoft.com/office/officeart/2008/layout/VerticalCircleList"/>
    <dgm:cxn modelId="{8F743416-1F17-443C-9973-834ED804C79F}" type="presOf" srcId="{54AD4761-C874-4005-AE75-7103F7BB1A58}" destId="{5D0209C7-2ACD-4693-8D51-F6ED5F1E618D}" srcOrd="0" destOrd="0" presId="urn:microsoft.com/office/officeart/2008/layout/VerticalCircleList"/>
    <dgm:cxn modelId="{47C0019E-35FB-401C-B745-818E949439B7}" srcId="{A8CE3BCA-3B3E-470A-A7C8-38BB6EEF57ED}" destId="{2CEBD3BD-849A-4043-9E73-ABCA96AFCC20}" srcOrd="1" destOrd="0" parTransId="{B4C9FF00-AFB4-433B-870F-9F70C56CDE70}" sibTransId="{1F79900D-1FAD-481A-ABDB-B84C1EF055CB}"/>
    <dgm:cxn modelId="{01557FEC-379D-4F6B-A1A3-CE41BD8999F7}" type="presOf" srcId="{48E9748A-E61A-49F0-845E-332DC86DAEBF}" destId="{818B2EF0-0DDE-44D4-92D2-EAF0F689F426}" srcOrd="0" destOrd="0" presId="urn:microsoft.com/office/officeart/2008/layout/VerticalCircleList"/>
    <dgm:cxn modelId="{ED3874A3-4D2C-47EC-880B-1C8D2CC626E3}" srcId="{A8CE3BCA-3B3E-470A-A7C8-38BB6EEF57ED}" destId="{54AD4761-C874-4005-AE75-7103F7BB1A58}" srcOrd="3" destOrd="0" parTransId="{96AC8ED5-0DE6-4958-8421-C5ADC6C9B783}" sibTransId="{A29A0231-3BAE-42FE-BA32-1D32324A176A}"/>
    <dgm:cxn modelId="{452C6EC2-BB61-4E79-8D54-20B7C86BE8FC}" srcId="{A8CE3BCA-3B3E-470A-A7C8-38BB6EEF57ED}" destId="{48E9748A-E61A-49F0-845E-332DC86DAEBF}" srcOrd="4" destOrd="0" parTransId="{B517B33D-C8EF-4A03-A58A-23B29B21CB96}" sibTransId="{264BB9C9-A725-4E47-A359-666571883234}"/>
    <dgm:cxn modelId="{1BF3FDD3-5E60-43A1-A6A8-3755373B10ED}" srcId="{A8CE3BCA-3B3E-470A-A7C8-38BB6EEF57ED}" destId="{320AF60E-15C5-4D15-90E5-99FE9B6865AC}" srcOrd="2" destOrd="0" parTransId="{EDD41020-93D6-47D3-A255-F0148C805DDC}" sibTransId="{0007CBE3-D14C-47C8-B637-71634C362FE9}"/>
    <dgm:cxn modelId="{59D37DEC-1D75-4200-B42D-8B8737B622F8}" type="presOf" srcId="{A8CE3BCA-3B3E-470A-A7C8-38BB6EEF57ED}" destId="{479EEB33-C890-4A63-BEFC-49DC2B2D46C3}" srcOrd="0" destOrd="0" presId="urn:microsoft.com/office/officeart/2008/layout/VerticalCircleList"/>
    <dgm:cxn modelId="{2EBC261B-E8A4-458D-BFF0-C413919C59EB}" srcId="{A8CE3BCA-3B3E-470A-A7C8-38BB6EEF57ED}" destId="{0096A0B5-BABD-44E8-AB7F-9F5A257C3D1E}" srcOrd="0" destOrd="0" parTransId="{CE3E00D8-DBE3-4D1F-8CCE-C9794E36368A}" sibTransId="{2C76CDCA-4FBF-4F6B-8586-4D32D30C7F7A}"/>
    <dgm:cxn modelId="{DE880340-4FA2-402E-871F-400F05CB89B4}" type="presParOf" srcId="{479EEB33-C890-4A63-BEFC-49DC2B2D46C3}" destId="{BA7EE1C2-DBD6-49E4-B6ED-56EE4EE87CE2}" srcOrd="0" destOrd="0" presId="urn:microsoft.com/office/officeart/2008/layout/VerticalCircleList"/>
    <dgm:cxn modelId="{A3F20EBB-1A9A-4034-91D8-A1A0BB6F657F}" type="presParOf" srcId="{BA7EE1C2-DBD6-49E4-B6ED-56EE4EE87CE2}" destId="{0A89EE96-3CC3-45C3-80B9-3928354068D1}" srcOrd="0" destOrd="0" presId="urn:microsoft.com/office/officeart/2008/layout/VerticalCircleList"/>
    <dgm:cxn modelId="{4797F7C7-48C4-45CE-B924-D8440FE4C5E6}" type="presParOf" srcId="{BA7EE1C2-DBD6-49E4-B6ED-56EE4EE87CE2}" destId="{13BEA9C6-8BEC-4C08-B134-F3146134221D}" srcOrd="1" destOrd="0" presId="urn:microsoft.com/office/officeart/2008/layout/VerticalCircleList"/>
    <dgm:cxn modelId="{73F4351C-0C52-404B-BA02-D603D23DB4E7}" type="presParOf" srcId="{BA7EE1C2-DBD6-49E4-B6ED-56EE4EE87CE2}" destId="{A7BE3887-CE5D-417C-A3BA-CEBA7D175B13}" srcOrd="2" destOrd="0" presId="urn:microsoft.com/office/officeart/2008/layout/VerticalCircleList"/>
    <dgm:cxn modelId="{04DA82A6-8A67-4CDB-A07D-6E09343E0AAD}" type="presParOf" srcId="{479EEB33-C890-4A63-BEFC-49DC2B2D46C3}" destId="{30075CD0-6B2F-4041-9E5B-960B5A0BBFB7}" srcOrd="1" destOrd="0" presId="urn:microsoft.com/office/officeart/2008/layout/VerticalCircleList"/>
    <dgm:cxn modelId="{C9275046-EB4B-4789-B317-B35947F68B51}" type="presParOf" srcId="{30075CD0-6B2F-4041-9E5B-960B5A0BBFB7}" destId="{F4DFA6DB-EB02-4118-8F12-6365C85BDCDD}" srcOrd="0" destOrd="0" presId="urn:microsoft.com/office/officeart/2008/layout/VerticalCircleList"/>
    <dgm:cxn modelId="{BABA5B8D-3B83-4DFA-9ED8-4393A28DCB2D}" type="presParOf" srcId="{30075CD0-6B2F-4041-9E5B-960B5A0BBFB7}" destId="{E620A6F9-3893-42C6-85D9-912933089126}" srcOrd="1" destOrd="0" presId="urn:microsoft.com/office/officeart/2008/layout/VerticalCircleList"/>
    <dgm:cxn modelId="{278A0BF9-CC6C-417E-A300-88AF8A3BBC04}" type="presParOf" srcId="{30075CD0-6B2F-4041-9E5B-960B5A0BBFB7}" destId="{8EEE3117-974D-4FD3-A3C8-EAA348B380BB}" srcOrd="2" destOrd="0" presId="urn:microsoft.com/office/officeart/2008/layout/VerticalCircleList"/>
    <dgm:cxn modelId="{94DCF033-E72E-4C2F-9A3C-ECA16A47DB39}" type="presParOf" srcId="{479EEB33-C890-4A63-BEFC-49DC2B2D46C3}" destId="{13DA6B1F-87B9-4297-B7BE-AFB4EDB5CA2A}" srcOrd="2" destOrd="0" presId="urn:microsoft.com/office/officeart/2008/layout/VerticalCircleList"/>
    <dgm:cxn modelId="{7D500C27-B0AA-423D-85ED-A5A6C6B9BBC3}" type="presParOf" srcId="{13DA6B1F-87B9-4297-B7BE-AFB4EDB5CA2A}" destId="{2A41123A-B3DF-444B-A121-3E04D215E6C5}" srcOrd="0" destOrd="0" presId="urn:microsoft.com/office/officeart/2008/layout/VerticalCircleList"/>
    <dgm:cxn modelId="{F1F0F99E-219C-430C-8205-C53596FAF39B}" type="presParOf" srcId="{13DA6B1F-87B9-4297-B7BE-AFB4EDB5CA2A}" destId="{501F8E50-0B19-4800-965A-3BFBBA2D0F43}" srcOrd="1" destOrd="0" presId="urn:microsoft.com/office/officeart/2008/layout/VerticalCircleList"/>
    <dgm:cxn modelId="{D4B48A7F-F04A-4F1C-AE62-50465472B8C4}" type="presParOf" srcId="{13DA6B1F-87B9-4297-B7BE-AFB4EDB5CA2A}" destId="{CE714B80-11A4-4F93-9495-DCA36A43EE41}" srcOrd="2" destOrd="0" presId="urn:microsoft.com/office/officeart/2008/layout/VerticalCircleList"/>
    <dgm:cxn modelId="{74DFFC88-5D93-4BF6-BB77-EF5456C79459}" type="presParOf" srcId="{479EEB33-C890-4A63-BEFC-49DC2B2D46C3}" destId="{E18FB882-2D26-47F8-BDA7-DB743D30077A}" srcOrd="3" destOrd="0" presId="urn:microsoft.com/office/officeart/2008/layout/VerticalCircleList"/>
    <dgm:cxn modelId="{F75A653D-DE8B-4FAA-AFA8-8B7068874E8D}" type="presParOf" srcId="{E18FB882-2D26-47F8-BDA7-DB743D30077A}" destId="{5B0E5A08-7E6D-48EA-B23E-3E7DDC40FC94}" srcOrd="0" destOrd="0" presId="urn:microsoft.com/office/officeart/2008/layout/VerticalCircleList"/>
    <dgm:cxn modelId="{314E5389-366B-42AA-AEC0-768E95E9F549}" type="presParOf" srcId="{E18FB882-2D26-47F8-BDA7-DB743D30077A}" destId="{5E659F9C-1C09-4297-84F0-9E92F948DFFA}" srcOrd="1" destOrd="0" presId="urn:microsoft.com/office/officeart/2008/layout/VerticalCircleList"/>
    <dgm:cxn modelId="{0A656AC3-B29B-475E-9842-1FBDCA5E9123}" type="presParOf" srcId="{E18FB882-2D26-47F8-BDA7-DB743D30077A}" destId="{5D0209C7-2ACD-4693-8D51-F6ED5F1E618D}" srcOrd="2" destOrd="0" presId="urn:microsoft.com/office/officeart/2008/layout/VerticalCircleList"/>
    <dgm:cxn modelId="{0177908B-BBB0-4BA7-8C3E-0BC8EC6B04C9}" type="presParOf" srcId="{479EEB33-C890-4A63-BEFC-49DC2B2D46C3}" destId="{DD9C0A7E-38BE-4FD4-B94A-77FDD1261489}" srcOrd="4" destOrd="0" presId="urn:microsoft.com/office/officeart/2008/layout/VerticalCircleList"/>
    <dgm:cxn modelId="{D29CFF83-5A99-4FD5-80F4-F379A81F6CC4}" type="presParOf" srcId="{DD9C0A7E-38BE-4FD4-B94A-77FDD1261489}" destId="{0261C709-0866-4894-BB61-28AB3D0D1D10}" srcOrd="0" destOrd="0" presId="urn:microsoft.com/office/officeart/2008/layout/VerticalCircleList"/>
    <dgm:cxn modelId="{F96AB954-E005-4863-A438-1E2A8579CD19}" type="presParOf" srcId="{DD9C0A7E-38BE-4FD4-B94A-77FDD1261489}" destId="{103B95F1-8949-4B90-B926-DFB00C8AADCB}" srcOrd="1" destOrd="0" presId="urn:microsoft.com/office/officeart/2008/layout/VerticalCircleList"/>
    <dgm:cxn modelId="{836761BD-51BF-42AC-922F-8CDFC2B1A468}" type="presParOf" srcId="{DD9C0A7E-38BE-4FD4-B94A-77FDD1261489}" destId="{818B2EF0-0DDE-44D4-92D2-EAF0F689F4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51654-657F-46F0-8772-E18245B11F0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3DA056-449C-4211-97FA-A2A1B8A692D4}">
      <dgm:prSet phldrT="[Текст]"/>
      <dgm:spPr/>
      <dgm:t>
        <a:bodyPr/>
        <a:lstStyle/>
        <a:p>
          <a:r>
            <a:rPr lang="uk-UA" dirty="0" smtClean="0"/>
            <a:t>Якщо </a:t>
          </a:r>
          <a:r>
            <a:rPr lang="uk-UA" b="1" dirty="0" smtClean="0"/>
            <a:t>намічено похід на байдарках</a:t>
          </a:r>
          <a:r>
            <a:rPr lang="uk-UA" dirty="0" smtClean="0"/>
            <a:t>, то в ранкову зарядку включають повільні і швидкі нахили тулуба з різних положень, підйом і опускання ніг лежачи, віджимання, вправи, що імітують веслування. </a:t>
          </a:r>
          <a:endParaRPr lang="ru-RU" dirty="0"/>
        </a:p>
      </dgm:t>
    </dgm:pt>
    <dgm:pt modelId="{26748BD3-061A-40F7-80C6-22BDC8697D42}" type="parTrans" cxnId="{0F466620-E471-4952-99A9-614125895950}">
      <dgm:prSet/>
      <dgm:spPr/>
      <dgm:t>
        <a:bodyPr/>
        <a:lstStyle/>
        <a:p>
          <a:endParaRPr lang="ru-RU"/>
        </a:p>
      </dgm:t>
    </dgm:pt>
    <dgm:pt modelId="{DA4CFC1A-E765-4061-B29B-E34BACC44F7A}" type="sibTrans" cxnId="{0F466620-E471-4952-99A9-614125895950}">
      <dgm:prSet/>
      <dgm:spPr/>
      <dgm:t>
        <a:bodyPr/>
        <a:lstStyle/>
        <a:p>
          <a:endParaRPr lang="ru-RU"/>
        </a:p>
      </dgm:t>
    </dgm:pt>
    <dgm:pt modelId="{57A244B0-0F3A-4061-8BF5-EE09FA0D870A}">
      <dgm:prSet phldrT="[Текст]"/>
      <dgm:spPr/>
      <dgm:t>
        <a:bodyPr/>
        <a:lstStyle/>
        <a:p>
          <a:r>
            <a:rPr lang="uk-UA" dirty="0" smtClean="0"/>
            <a:t>Якщо </a:t>
          </a:r>
          <a:r>
            <a:rPr lang="uk-UA" b="1" dirty="0" smtClean="0"/>
            <a:t>йде підготовка до лижної подорожі</a:t>
          </a:r>
          <a:r>
            <a:rPr lang="uk-UA" dirty="0" smtClean="0"/>
            <a:t>, то в зарядку вводять тривалий біг, ходьбу, що імітує лижні ходи, вправи для нарощування сили рук, черевного преса, для розвитку рухливості в тазостегновому і плечовому суглобах.</a:t>
          </a:r>
          <a:endParaRPr lang="ru-RU" dirty="0"/>
        </a:p>
      </dgm:t>
    </dgm:pt>
    <dgm:pt modelId="{52B15F6E-363D-46F0-B04F-83AA0B70B36B}" type="parTrans" cxnId="{94000CDA-E52E-4FF5-A9B6-4F990C0FD7F5}">
      <dgm:prSet/>
      <dgm:spPr/>
      <dgm:t>
        <a:bodyPr/>
        <a:lstStyle/>
        <a:p>
          <a:endParaRPr lang="ru-RU"/>
        </a:p>
      </dgm:t>
    </dgm:pt>
    <dgm:pt modelId="{42A513C0-557A-41A2-AE15-5A11843199BC}" type="sibTrans" cxnId="{94000CDA-E52E-4FF5-A9B6-4F990C0FD7F5}">
      <dgm:prSet/>
      <dgm:spPr/>
      <dgm:t>
        <a:bodyPr/>
        <a:lstStyle/>
        <a:p>
          <a:endParaRPr lang="ru-RU"/>
        </a:p>
      </dgm:t>
    </dgm:pt>
    <dgm:pt modelId="{CC709267-F249-4432-9A47-B0D9479D3E86}">
      <dgm:prSet phldrT="[Текст]"/>
      <dgm:spPr/>
      <dgm:t>
        <a:bodyPr/>
        <a:lstStyle/>
        <a:p>
          <a:r>
            <a:rPr lang="uk-UA" b="1" dirty="0" smtClean="0"/>
            <a:t>Для гірської подорожі</a:t>
          </a:r>
          <a:r>
            <a:rPr lang="uk-UA" dirty="0" smtClean="0"/>
            <a:t> доцільно відпрацьовувати стрибки по купинах (каменях), рівновагу з вантажем на колоді, ходьбу на повній ступні по крутих схилах, стрибки в глибину з приземленням на похилий піщаний схил, «скелелазіння» зі страховкою.</a:t>
          </a:r>
          <a:endParaRPr lang="ru-RU" dirty="0"/>
        </a:p>
      </dgm:t>
    </dgm:pt>
    <dgm:pt modelId="{27AC1B1F-AF8B-4DF1-B322-5A8299D143B1}" type="parTrans" cxnId="{E6559722-3BFE-499F-B32D-F5C02F553E63}">
      <dgm:prSet/>
      <dgm:spPr/>
      <dgm:t>
        <a:bodyPr/>
        <a:lstStyle/>
        <a:p>
          <a:endParaRPr lang="ru-RU"/>
        </a:p>
      </dgm:t>
    </dgm:pt>
    <dgm:pt modelId="{1C525090-7E04-4D8F-BE8D-B4183E5823F5}" type="sibTrans" cxnId="{E6559722-3BFE-499F-B32D-F5C02F553E63}">
      <dgm:prSet/>
      <dgm:spPr/>
      <dgm:t>
        <a:bodyPr/>
        <a:lstStyle/>
        <a:p>
          <a:endParaRPr lang="ru-RU"/>
        </a:p>
      </dgm:t>
    </dgm:pt>
    <dgm:pt modelId="{BB559A86-5528-48A9-8365-03F8BB373AC6}" type="pres">
      <dgm:prSet presAssocID="{AAD51654-657F-46F0-8772-E18245B11F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93D009-F1B3-4D33-B633-E69F2931AFD9}" type="pres">
      <dgm:prSet presAssocID="{183DA056-449C-4211-97FA-A2A1B8A692D4}" presName="comp" presStyleCnt="0"/>
      <dgm:spPr/>
    </dgm:pt>
    <dgm:pt modelId="{FE6AFB98-AF6A-40EB-9833-DFD140846946}" type="pres">
      <dgm:prSet presAssocID="{183DA056-449C-4211-97FA-A2A1B8A692D4}" presName="box" presStyleLbl="node1" presStyleIdx="0" presStyleCnt="3" custLinFactNeighborX="-3448"/>
      <dgm:spPr/>
      <dgm:t>
        <a:bodyPr/>
        <a:lstStyle/>
        <a:p>
          <a:endParaRPr lang="ru-RU"/>
        </a:p>
      </dgm:t>
    </dgm:pt>
    <dgm:pt modelId="{186B7F67-F64A-4729-9286-33BB96E2D58F}" type="pres">
      <dgm:prSet presAssocID="{183DA056-449C-4211-97FA-A2A1B8A692D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64B6E3-44DF-4946-99A6-87A32CB3BE36}" type="pres">
      <dgm:prSet presAssocID="{183DA056-449C-4211-97FA-A2A1B8A692D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20BDF-E09D-4107-9C9B-3223A2886016}" type="pres">
      <dgm:prSet presAssocID="{DA4CFC1A-E765-4061-B29B-E34BACC44F7A}" presName="spacer" presStyleCnt="0"/>
      <dgm:spPr/>
    </dgm:pt>
    <dgm:pt modelId="{F6FE8783-3CB8-4ADC-BBD5-6E2134191C83}" type="pres">
      <dgm:prSet presAssocID="{57A244B0-0F3A-4061-8BF5-EE09FA0D870A}" presName="comp" presStyleCnt="0"/>
      <dgm:spPr/>
    </dgm:pt>
    <dgm:pt modelId="{A9B435FC-E87A-4BA0-8B6F-FDAC9B1A6465}" type="pres">
      <dgm:prSet presAssocID="{57A244B0-0F3A-4061-8BF5-EE09FA0D870A}" presName="box" presStyleLbl="node1" presStyleIdx="1" presStyleCnt="3"/>
      <dgm:spPr/>
      <dgm:t>
        <a:bodyPr/>
        <a:lstStyle/>
        <a:p>
          <a:endParaRPr lang="ru-RU"/>
        </a:p>
      </dgm:t>
    </dgm:pt>
    <dgm:pt modelId="{E118F148-508D-444A-8CC7-8F9C39460895}" type="pres">
      <dgm:prSet presAssocID="{57A244B0-0F3A-4061-8BF5-EE09FA0D870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261835-C1CF-46A1-A4B9-2CE1574A975C}" type="pres">
      <dgm:prSet presAssocID="{57A244B0-0F3A-4061-8BF5-EE09FA0D870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A0D19-07F0-48E4-AEC8-73A4C03FDC6C}" type="pres">
      <dgm:prSet presAssocID="{42A513C0-557A-41A2-AE15-5A11843199BC}" presName="spacer" presStyleCnt="0"/>
      <dgm:spPr/>
    </dgm:pt>
    <dgm:pt modelId="{CC6BA724-B67F-4C8F-A657-185756D14E40}" type="pres">
      <dgm:prSet presAssocID="{CC709267-F249-4432-9A47-B0D9479D3E86}" presName="comp" presStyleCnt="0"/>
      <dgm:spPr/>
    </dgm:pt>
    <dgm:pt modelId="{B85E8CEF-0F16-498D-9FC2-CF763E097D48}" type="pres">
      <dgm:prSet presAssocID="{CC709267-F249-4432-9A47-B0D9479D3E86}" presName="box" presStyleLbl="node1" presStyleIdx="2" presStyleCnt="3"/>
      <dgm:spPr/>
      <dgm:t>
        <a:bodyPr/>
        <a:lstStyle/>
        <a:p>
          <a:endParaRPr lang="ru-RU"/>
        </a:p>
      </dgm:t>
    </dgm:pt>
    <dgm:pt modelId="{6D3527E2-43AB-4217-8146-199343465C46}" type="pres">
      <dgm:prSet presAssocID="{CC709267-F249-4432-9A47-B0D9479D3E8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68D7AB-EBCD-4D52-992A-6B7F63D9F7AF}" type="pres">
      <dgm:prSet presAssocID="{CC709267-F249-4432-9A47-B0D9479D3E8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41AE5-4B05-4ACB-8D32-BF65B9F964A3}" type="presOf" srcId="{57A244B0-0F3A-4061-8BF5-EE09FA0D870A}" destId="{A9B435FC-E87A-4BA0-8B6F-FDAC9B1A6465}" srcOrd="0" destOrd="0" presId="urn:microsoft.com/office/officeart/2005/8/layout/vList4"/>
    <dgm:cxn modelId="{93CA2849-F306-4BA2-A310-48D0E89DAC18}" type="presOf" srcId="{183DA056-449C-4211-97FA-A2A1B8A692D4}" destId="{B564B6E3-44DF-4946-99A6-87A32CB3BE36}" srcOrd="1" destOrd="0" presId="urn:microsoft.com/office/officeart/2005/8/layout/vList4"/>
    <dgm:cxn modelId="{796897B7-1CB6-49AE-A283-D539A5F6162E}" type="presOf" srcId="{CC709267-F249-4432-9A47-B0D9479D3E86}" destId="{B85E8CEF-0F16-498D-9FC2-CF763E097D48}" srcOrd="0" destOrd="0" presId="urn:microsoft.com/office/officeart/2005/8/layout/vList4"/>
    <dgm:cxn modelId="{F0820F1D-8591-4899-8587-638AFEA5C3BF}" type="presOf" srcId="{CC709267-F249-4432-9A47-B0D9479D3E86}" destId="{9F68D7AB-EBCD-4D52-992A-6B7F63D9F7AF}" srcOrd="1" destOrd="0" presId="urn:microsoft.com/office/officeart/2005/8/layout/vList4"/>
    <dgm:cxn modelId="{ED579CFD-2C26-42AB-9DFB-D03C46DB908A}" type="presOf" srcId="{57A244B0-0F3A-4061-8BF5-EE09FA0D870A}" destId="{88261835-C1CF-46A1-A4B9-2CE1574A975C}" srcOrd="1" destOrd="0" presId="urn:microsoft.com/office/officeart/2005/8/layout/vList4"/>
    <dgm:cxn modelId="{E1296CF5-A21A-4E34-ABC9-34333DC3E164}" type="presOf" srcId="{183DA056-449C-4211-97FA-A2A1B8A692D4}" destId="{FE6AFB98-AF6A-40EB-9833-DFD140846946}" srcOrd="0" destOrd="0" presId="urn:microsoft.com/office/officeart/2005/8/layout/vList4"/>
    <dgm:cxn modelId="{64AD9E43-9218-4BDD-9268-D134196315CE}" type="presOf" srcId="{AAD51654-657F-46F0-8772-E18245B11F05}" destId="{BB559A86-5528-48A9-8365-03F8BB373AC6}" srcOrd="0" destOrd="0" presId="urn:microsoft.com/office/officeart/2005/8/layout/vList4"/>
    <dgm:cxn modelId="{0F466620-E471-4952-99A9-614125895950}" srcId="{AAD51654-657F-46F0-8772-E18245B11F05}" destId="{183DA056-449C-4211-97FA-A2A1B8A692D4}" srcOrd="0" destOrd="0" parTransId="{26748BD3-061A-40F7-80C6-22BDC8697D42}" sibTransId="{DA4CFC1A-E765-4061-B29B-E34BACC44F7A}"/>
    <dgm:cxn modelId="{E6559722-3BFE-499F-B32D-F5C02F553E63}" srcId="{AAD51654-657F-46F0-8772-E18245B11F05}" destId="{CC709267-F249-4432-9A47-B0D9479D3E86}" srcOrd="2" destOrd="0" parTransId="{27AC1B1F-AF8B-4DF1-B322-5A8299D143B1}" sibTransId="{1C525090-7E04-4D8F-BE8D-B4183E5823F5}"/>
    <dgm:cxn modelId="{94000CDA-E52E-4FF5-A9B6-4F990C0FD7F5}" srcId="{AAD51654-657F-46F0-8772-E18245B11F05}" destId="{57A244B0-0F3A-4061-8BF5-EE09FA0D870A}" srcOrd="1" destOrd="0" parTransId="{52B15F6E-363D-46F0-B04F-83AA0B70B36B}" sibTransId="{42A513C0-557A-41A2-AE15-5A11843199BC}"/>
    <dgm:cxn modelId="{3EAE7171-7229-48FE-BFAE-048B2156BB2F}" type="presParOf" srcId="{BB559A86-5528-48A9-8365-03F8BB373AC6}" destId="{4893D009-F1B3-4D33-B633-E69F2931AFD9}" srcOrd="0" destOrd="0" presId="urn:microsoft.com/office/officeart/2005/8/layout/vList4"/>
    <dgm:cxn modelId="{5B4AAA0D-E1DE-4A8E-9601-72A9C16094EB}" type="presParOf" srcId="{4893D009-F1B3-4D33-B633-E69F2931AFD9}" destId="{FE6AFB98-AF6A-40EB-9833-DFD140846946}" srcOrd="0" destOrd="0" presId="urn:microsoft.com/office/officeart/2005/8/layout/vList4"/>
    <dgm:cxn modelId="{CA3CF932-66AE-481C-A5E9-294B29BC678C}" type="presParOf" srcId="{4893D009-F1B3-4D33-B633-E69F2931AFD9}" destId="{186B7F67-F64A-4729-9286-33BB96E2D58F}" srcOrd="1" destOrd="0" presId="urn:microsoft.com/office/officeart/2005/8/layout/vList4"/>
    <dgm:cxn modelId="{F637AE22-549A-49D5-AB93-01F73CDF7A53}" type="presParOf" srcId="{4893D009-F1B3-4D33-B633-E69F2931AFD9}" destId="{B564B6E3-44DF-4946-99A6-87A32CB3BE36}" srcOrd="2" destOrd="0" presId="urn:microsoft.com/office/officeart/2005/8/layout/vList4"/>
    <dgm:cxn modelId="{EBFFDBD8-678E-4437-8849-82B53CD60ED9}" type="presParOf" srcId="{BB559A86-5528-48A9-8365-03F8BB373AC6}" destId="{AE220BDF-E09D-4107-9C9B-3223A2886016}" srcOrd="1" destOrd="0" presId="urn:microsoft.com/office/officeart/2005/8/layout/vList4"/>
    <dgm:cxn modelId="{5290652E-E2B9-4B30-A1BF-A1569D30B9C9}" type="presParOf" srcId="{BB559A86-5528-48A9-8365-03F8BB373AC6}" destId="{F6FE8783-3CB8-4ADC-BBD5-6E2134191C83}" srcOrd="2" destOrd="0" presId="urn:microsoft.com/office/officeart/2005/8/layout/vList4"/>
    <dgm:cxn modelId="{51F3DD07-9AB5-472B-9CDF-A019023C936B}" type="presParOf" srcId="{F6FE8783-3CB8-4ADC-BBD5-6E2134191C83}" destId="{A9B435FC-E87A-4BA0-8B6F-FDAC9B1A6465}" srcOrd="0" destOrd="0" presId="urn:microsoft.com/office/officeart/2005/8/layout/vList4"/>
    <dgm:cxn modelId="{2DC5C3CC-6D72-4BFE-825D-F0C3CCA6E4F5}" type="presParOf" srcId="{F6FE8783-3CB8-4ADC-BBD5-6E2134191C83}" destId="{E118F148-508D-444A-8CC7-8F9C39460895}" srcOrd="1" destOrd="0" presId="urn:microsoft.com/office/officeart/2005/8/layout/vList4"/>
    <dgm:cxn modelId="{D9F8EC56-689F-4B66-9EDB-422F17213953}" type="presParOf" srcId="{F6FE8783-3CB8-4ADC-BBD5-6E2134191C83}" destId="{88261835-C1CF-46A1-A4B9-2CE1574A975C}" srcOrd="2" destOrd="0" presId="urn:microsoft.com/office/officeart/2005/8/layout/vList4"/>
    <dgm:cxn modelId="{C16A7C3A-6C85-4841-A58F-DBEB0F8C2F47}" type="presParOf" srcId="{BB559A86-5528-48A9-8365-03F8BB373AC6}" destId="{773A0D19-07F0-48E4-AEC8-73A4C03FDC6C}" srcOrd="3" destOrd="0" presId="urn:microsoft.com/office/officeart/2005/8/layout/vList4"/>
    <dgm:cxn modelId="{710D6E22-B968-4DDF-BF20-87A1A0C9CA84}" type="presParOf" srcId="{BB559A86-5528-48A9-8365-03F8BB373AC6}" destId="{CC6BA724-B67F-4C8F-A657-185756D14E40}" srcOrd="4" destOrd="0" presId="urn:microsoft.com/office/officeart/2005/8/layout/vList4"/>
    <dgm:cxn modelId="{D4598245-A400-4EE2-876E-C877F10D09B3}" type="presParOf" srcId="{CC6BA724-B67F-4C8F-A657-185756D14E40}" destId="{B85E8CEF-0F16-498D-9FC2-CF763E097D48}" srcOrd="0" destOrd="0" presId="urn:microsoft.com/office/officeart/2005/8/layout/vList4"/>
    <dgm:cxn modelId="{CB5E0C7C-536E-4244-9423-E73F9B4B3713}" type="presParOf" srcId="{CC6BA724-B67F-4C8F-A657-185756D14E40}" destId="{6D3527E2-43AB-4217-8146-199343465C46}" srcOrd="1" destOrd="0" presId="urn:microsoft.com/office/officeart/2005/8/layout/vList4"/>
    <dgm:cxn modelId="{D47F2E7B-5711-4B93-BFB0-78A7D6F63A93}" type="presParOf" srcId="{CC6BA724-B67F-4C8F-A657-185756D14E40}" destId="{9F68D7AB-EBCD-4D52-992A-6B7F63D9F7A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419F0-A517-41A0-9F6E-390D65BFFF82}">
      <dsp:nvSpPr>
        <dsp:cNvPr id="0" name=""/>
        <dsp:cNvSpPr/>
      </dsp:nvSpPr>
      <dsp:spPr>
        <a:xfrm rot="5400000">
          <a:off x="-509825" y="514291"/>
          <a:ext cx="3031331" cy="20116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-5400000">
        <a:off x="1" y="1010305"/>
        <a:ext cx="2011680" cy="1019651"/>
      </dsp:txXfrm>
    </dsp:sp>
    <dsp:sp modelId="{E729F66B-C8FC-4ABD-BBE1-5EA8D5587B0D}">
      <dsp:nvSpPr>
        <dsp:cNvPr id="0" name=""/>
        <dsp:cNvSpPr/>
      </dsp:nvSpPr>
      <dsp:spPr>
        <a:xfrm rot="5400000">
          <a:off x="2507694" y="-491548"/>
          <a:ext cx="2025491" cy="3017519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err="1" smtClean="0">
              <a:solidFill>
                <a:schemeClr val="bg1"/>
              </a:solidFill>
            </a:rPr>
            <a:t>загальнотуристична</a:t>
          </a:r>
          <a:r>
            <a:rPr lang="uk-UA" sz="1600" b="1" i="1" kern="1200" dirty="0" smtClean="0">
              <a:solidFill>
                <a:schemeClr val="bg1"/>
              </a:solidFill>
            </a:rPr>
            <a:t> (теоретична підготовка)</a:t>
          </a:r>
          <a:endParaRPr lang="ru-RU" sz="1600" kern="1200" dirty="0">
            <a:solidFill>
              <a:schemeClr val="bg1"/>
            </a:solidFill>
          </a:endParaRPr>
        </a:p>
      </dsp:txBody>
      <dsp:txXfrm rot="-5400000">
        <a:off x="2011680" y="103342"/>
        <a:ext cx="2918643" cy="1827739"/>
      </dsp:txXfrm>
    </dsp:sp>
    <dsp:sp modelId="{14A30E71-07A5-4444-9342-2AB4B749A3B4}">
      <dsp:nvSpPr>
        <dsp:cNvPr id="0" name=""/>
        <dsp:cNvSpPr/>
      </dsp:nvSpPr>
      <dsp:spPr>
        <a:xfrm rot="5400000">
          <a:off x="-509825" y="3265228"/>
          <a:ext cx="3031331" cy="2011680"/>
        </a:xfrm>
        <a:prstGeom prst="chevr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 rot="-5400000">
        <a:off x="1" y="3761242"/>
        <a:ext cx="2011680" cy="1019651"/>
      </dsp:txXfrm>
    </dsp:sp>
    <dsp:sp modelId="{F11AED2F-F926-4DE7-8A93-7A3D29CA9DAA}">
      <dsp:nvSpPr>
        <dsp:cNvPr id="0" name=""/>
        <dsp:cNvSpPr/>
      </dsp:nvSpPr>
      <dsp:spPr>
        <a:xfrm rot="5400000">
          <a:off x="2507694" y="2259388"/>
          <a:ext cx="2025491" cy="3017519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chemeClr val="bg1"/>
              </a:solidFill>
            </a:rPr>
            <a:t>спеціальна</a:t>
          </a:r>
          <a:endParaRPr lang="ru-RU" sz="1600" kern="1200" dirty="0">
            <a:solidFill>
              <a:schemeClr val="bg1"/>
            </a:solidFill>
          </a:endParaRPr>
        </a:p>
      </dsp:txBody>
      <dsp:txXfrm rot="-5400000">
        <a:off x="2011680" y="2854278"/>
        <a:ext cx="2918643" cy="1827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EA9C6-8BEC-4C08-B134-F3146134221D}">
      <dsp:nvSpPr>
        <dsp:cNvPr id="0" name=""/>
        <dsp:cNvSpPr/>
      </dsp:nvSpPr>
      <dsp:spPr>
        <a:xfrm>
          <a:off x="2184692" y="1038"/>
          <a:ext cx="856714" cy="856714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BE3887-CE5D-417C-A3BA-CEBA7D175B13}">
      <dsp:nvSpPr>
        <dsp:cNvPr id="0" name=""/>
        <dsp:cNvSpPr/>
      </dsp:nvSpPr>
      <dsp:spPr>
        <a:xfrm>
          <a:off x="2613049" y="1038"/>
          <a:ext cx="4570883" cy="85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Виховання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витривалості</a:t>
          </a:r>
          <a:r>
            <a:rPr lang="ru-RU" sz="2000" b="1" kern="1200" dirty="0" smtClean="0"/>
            <a:t> </a:t>
          </a:r>
          <a:endParaRPr lang="ru-RU" sz="2000" kern="1200" dirty="0"/>
        </a:p>
      </dsp:txBody>
      <dsp:txXfrm>
        <a:off x="2613049" y="1038"/>
        <a:ext cx="4570883" cy="856714"/>
      </dsp:txXfrm>
    </dsp:sp>
    <dsp:sp modelId="{E620A6F9-3893-42C6-85D9-912933089126}">
      <dsp:nvSpPr>
        <dsp:cNvPr id="0" name=""/>
        <dsp:cNvSpPr/>
      </dsp:nvSpPr>
      <dsp:spPr>
        <a:xfrm>
          <a:off x="2184692" y="857753"/>
          <a:ext cx="856714" cy="856714"/>
        </a:xfrm>
        <a:prstGeom prst="ellipse">
          <a:avLst/>
        </a:prstGeom>
        <a:solidFill>
          <a:schemeClr val="accent2">
            <a:shade val="80000"/>
            <a:alpha val="50000"/>
            <a:hueOff val="22196"/>
            <a:satOff val="-4876"/>
            <a:lumOff val="77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EE3117-974D-4FD3-A3C8-EAA348B380BB}">
      <dsp:nvSpPr>
        <dsp:cNvPr id="0" name=""/>
        <dsp:cNvSpPr/>
      </dsp:nvSpPr>
      <dsp:spPr>
        <a:xfrm>
          <a:off x="2613049" y="857753"/>
          <a:ext cx="4570883" cy="85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Вправи</a:t>
          </a:r>
          <a:r>
            <a:rPr lang="ru-RU" sz="2000" b="1" kern="1200" dirty="0" smtClean="0"/>
            <a:t> для </a:t>
          </a:r>
          <a:r>
            <a:rPr lang="ru-RU" sz="2000" b="1" kern="1200" dirty="0" err="1" smtClean="0"/>
            <a:t>виховання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сили</a:t>
          </a:r>
          <a:endParaRPr lang="ru-RU" sz="2000" kern="1200" dirty="0"/>
        </a:p>
      </dsp:txBody>
      <dsp:txXfrm>
        <a:off x="2613049" y="857753"/>
        <a:ext cx="4570883" cy="856714"/>
      </dsp:txXfrm>
    </dsp:sp>
    <dsp:sp modelId="{501F8E50-0B19-4800-965A-3BFBBA2D0F43}">
      <dsp:nvSpPr>
        <dsp:cNvPr id="0" name=""/>
        <dsp:cNvSpPr/>
      </dsp:nvSpPr>
      <dsp:spPr>
        <a:xfrm>
          <a:off x="2184692" y="1714467"/>
          <a:ext cx="856714" cy="856714"/>
        </a:xfrm>
        <a:prstGeom prst="ellipse">
          <a:avLst/>
        </a:prstGeom>
        <a:solidFill>
          <a:schemeClr val="accent2">
            <a:shade val="80000"/>
            <a:alpha val="50000"/>
            <a:hueOff val="44393"/>
            <a:satOff val="-9753"/>
            <a:lumOff val="155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714B80-11A4-4F93-9495-DCA36A43EE41}">
      <dsp:nvSpPr>
        <dsp:cNvPr id="0" name=""/>
        <dsp:cNvSpPr/>
      </dsp:nvSpPr>
      <dsp:spPr>
        <a:xfrm>
          <a:off x="2613049" y="1714467"/>
          <a:ext cx="4570883" cy="85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Основні засоби виховання спритності</a:t>
          </a:r>
          <a:endParaRPr lang="ru-RU" sz="2000" kern="1200" dirty="0"/>
        </a:p>
      </dsp:txBody>
      <dsp:txXfrm>
        <a:off x="2613049" y="1714467"/>
        <a:ext cx="4570883" cy="856714"/>
      </dsp:txXfrm>
    </dsp:sp>
    <dsp:sp modelId="{5E659F9C-1C09-4297-84F0-9E92F948DFFA}">
      <dsp:nvSpPr>
        <dsp:cNvPr id="0" name=""/>
        <dsp:cNvSpPr/>
      </dsp:nvSpPr>
      <dsp:spPr>
        <a:xfrm>
          <a:off x="2184692" y="2571181"/>
          <a:ext cx="856714" cy="856714"/>
        </a:xfrm>
        <a:prstGeom prst="ellipse">
          <a:avLst/>
        </a:prstGeom>
        <a:solidFill>
          <a:schemeClr val="accent2">
            <a:shade val="80000"/>
            <a:alpha val="50000"/>
            <a:hueOff val="66589"/>
            <a:satOff val="-14629"/>
            <a:lumOff val="233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0209C7-2ACD-4693-8D51-F6ED5F1E618D}">
      <dsp:nvSpPr>
        <dsp:cNvPr id="0" name=""/>
        <dsp:cNvSpPr/>
      </dsp:nvSpPr>
      <dsp:spPr>
        <a:xfrm>
          <a:off x="2613049" y="2571181"/>
          <a:ext cx="4570883" cy="85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2613049" y="2571181"/>
        <a:ext cx="4570883" cy="856714"/>
      </dsp:txXfrm>
    </dsp:sp>
    <dsp:sp modelId="{103B95F1-8949-4B90-B926-DFB00C8AADCB}">
      <dsp:nvSpPr>
        <dsp:cNvPr id="0" name=""/>
        <dsp:cNvSpPr/>
      </dsp:nvSpPr>
      <dsp:spPr>
        <a:xfrm>
          <a:off x="2209798" y="3428934"/>
          <a:ext cx="856714" cy="856714"/>
        </a:xfrm>
        <a:prstGeom prst="ellipse">
          <a:avLst/>
        </a:prstGeom>
        <a:solidFill>
          <a:schemeClr val="accent2">
            <a:shade val="80000"/>
            <a:alpha val="50000"/>
            <a:hueOff val="88785"/>
            <a:satOff val="-19505"/>
            <a:lumOff val="311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8B2EF0-0DDE-44D4-92D2-EAF0F689F426}">
      <dsp:nvSpPr>
        <dsp:cNvPr id="0" name=""/>
        <dsp:cNvSpPr/>
      </dsp:nvSpPr>
      <dsp:spPr>
        <a:xfrm>
          <a:off x="2743217" y="3428934"/>
          <a:ext cx="3961265" cy="856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2743217" y="3428934"/>
        <a:ext cx="3961265" cy="856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AFB98-AF6A-40EB-9833-DFD140846946}">
      <dsp:nvSpPr>
        <dsp:cNvPr id="0" name=""/>
        <dsp:cNvSpPr/>
      </dsp:nvSpPr>
      <dsp:spPr>
        <a:xfrm>
          <a:off x="0" y="0"/>
          <a:ext cx="91440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Якщо </a:t>
          </a:r>
          <a:r>
            <a:rPr lang="uk-UA" sz="1900" b="1" kern="1200" dirty="0" smtClean="0"/>
            <a:t>намічено похід на байдарках</a:t>
          </a:r>
          <a:r>
            <a:rPr lang="uk-UA" sz="1900" kern="1200" dirty="0" smtClean="0"/>
            <a:t>, то в ранкову зарядку включають повільні і швидкі нахили тулуба з різних положень, підйом і опускання ніг лежачи, віджимання, вправи, що імітують веслування. </a:t>
          </a:r>
          <a:endParaRPr lang="ru-RU" sz="1900" kern="1200" dirty="0"/>
        </a:p>
      </dsp:txBody>
      <dsp:txXfrm>
        <a:off x="1971675" y="0"/>
        <a:ext cx="7172325" cy="1428749"/>
      </dsp:txXfrm>
    </dsp:sp>
    <dsp:sp modelId="{186B7F67-F64A-4729-9286-33BB96E2D58F}">
      <dsp:nvSpPr>
        <dsp:cNvPr id="0" name=""/>
        <dsp:cNvSpPr/>
      </dsp:nvSpPr>
      <dsp:spPr>
        <a:xfrm>
          <a:off x="142875" y="142874"/>
          <a:ext cx="182880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435FC-E87A-4BA0-8B6F-FDAC9B1A6465}">
      <dsp:nvSpPr>
        <dsp:cNvPr id="0" name=""/>
        <dsp:cNvSpPr/>
      </dsp:nvSpPr>
      <dsp:spPr>
        <a:xfrm>
          <a:off x="0" y="1571624"/>
          <a:ext cx="91440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Якщо </a:t>
          </a:r>
          <a:r>
            <a:rPr lang="uk-UA" sz="1900" b="1" kern="1200" dirty="0" smtClean="0"/>
            <a:t>йде підготовка до лижної подорожі</a:t>
          </a:r>
          <a:r>
            <a:rPr lang="uk-UA" sz="1900" kern="1200" dirty="0" smtClean="0"/>
            <a:t>, то в зарядку вводять тривалий біг, ходьбу, що імітує лижні ходи, вправи для нарощування сили рук, черевного преса, для розвитку рухливості в тазостегновому і плечовому суглобах.</a:t>
          </a:r>
          <a:endParaRPr lang="ru-RU" sz="1900" kern="1200" dirty="0"/>
        </a:p>
      </dsp:txBody>
      <dsp:txXfrm>
        <a:off x="1971675" y="1571624"/>
        <a:ext cx="7172325" cy="1428749"/>
      </dsp:txXfrm>
    </dsp:sp>
    <dsp:sp modelId="{E118F148-508D-444A-8CC7-8F9C39460895}">
      <dsp:nvSpPr>
        <dsp:cNvPr id="0" name=""/>
        <dsp:cNvSpPr/>
      </dsp:nvSpPr>
      <dsp:spPr>
        <a:xfrm>
          <a:off x="142875" y="1714499"/>
          <a:ext cx="182880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E8CEF-0F16-498D-9FC2-CF763E097D48}">
      <dsp:nvSpPr>
        <dsp:cNvPr id="0" name=""/>
        <dsp:cNvSpPr/>
      </dsp:nvSpPr>
      <dsp:spPr>
        <a:xfrm>
          <a:off x="0" y="3143249"/>
          <a:ext cx="91440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Для гірської подорожі</a:t>
          </a:r>
          <a:r>
            <a:rPr lang="uk-UA" sz="1900" kern="1200" dirty="0" smtClean="0"/>
            <a:t> доцільно відпрацьовувати стрибки по купинах (каменях), рівновагу з вантажем на колоді, ходьбу на повній ступні по крутих схилах, стрибки в глибину з приземленням на похилий піщаний схил, «скелелазіння» зі страховкою.</a:t>
          </a:r>
          <a:endParaRPr lang="ru-RU" sz="1900" kern="1200" dirty="0"/>
        </a:p>
      </dsp:txBody>
      <dsp:txXfrm>
        <a:off x="1971675" y="3143249"/>
        <a:ext cx="7172325" cy="1428749"/>
      </dsp:txXfrm>
    </dsp:sp>
    <dsp:sp modelId="{6D3527E2-43AB-4217-8146-199343465C46}">
      <dsp:nvSpPr>
        <dsp:cNvPr id="0" name=""/>
        <dsp:cNvSpPr/>
      </dsp:nvSpPr>
      <dsp:spPr>
        <a:xfrm>
          <a:off x="142875" y="3286124"/>
          <a:ext cx="182880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uk-UA" smtClean="0"/>
              <a:t>Загальна </a:t>
            </a:r>
            <a:r>
              <a:rPr lang="uk-UA" dirty="0" smtClean="0"/>
              <a:t>та спеціальна підготовка туристів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Загальні спортивні нормативи та їх особливості для різних видів туризму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uk-UA" dirty="0" smtClean="0"/>
              <a:t>Туристи повинні пройти курси загальної фізичної підготовки(здати нормативи);</a:t>
            </a:r>
          </a:p>
          <a:p>
            <a:r>
              <a:rPr lang="uk-UA" dirty="0" smtClean="0"/>
              <a:t>Окремі нормативи по видам туризму;</a:t>
            </a:r>
          </a:p>
          <a:p>
            <a:r>
              <a:rPr lang="uk-UA" dirty="0" smtClean="0"/>
              <a:t>Технічна підготовка відповідно до засобу пересування в подорожі;</a:t>
            </a:r>
          </a:p>
          <a:p>
            <a:r>
              <a:rPr lang="uk-UA" dirty="0" smtClean="0"/>
              <a:t>Географічна підготовка;</a:t>
            </a:r>
          </a:p>
          <a:p>
            <a:r>
              <a:rPr lang="uk-UA" dirty="0" smtClean="0"/>
              <a:t>Карта самоконтролю (сон, настрій, апетит – записує турист)</a:t>
            </a:r>
          </a:p>
          <a:p>
            <a:r>
              <a:rPr lang="uk-UA" dirty="0" smtClean="0"/>
              <a:t>Підготовка </a:t>
            </a:r>
            <a:r>
              <a:rPr lang="uk-UA" dirty="0" err="1" smtClean="0"/>
              <a:t>психолого-фізіологічна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Технічна підготовка туристів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16002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b="1" i="1" dirty="0" smtClean="0"/>
              <a:t> </a:t>
            </a:r>
            <a:r>
              <a:rPr lang="ru-RU" b="1" i="1" dirty="0" err="1" smtClean="0">
                <a:solidFill>
                  <a:schemeClr val="bg1"/>
                </a:solidFill>
              </a:rPr>
              <a:t>оволодіння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технікою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пересувань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подолання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природних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перешкод</a:t>
            </a:r>
            <a:r>
              <a:rPr lang="ru-RU" b="1" i="1" dirty="0" smtClean="0">
                <a:solidFill>
                  <a:schemeClr val="bg1"/>
                </a:solidFill>
              </a:rPr>
              <a:t> у </a:t>
            </a:r>
            <a:r>
              <a:rPr lang="ru-RU" b="1" i="1" dirty="0" err="1" smtClean="0">
                <a:solidFill>
                  <a:schemeClr val="bg1"/>
                </a:solidFill>
              </a:rPr>
              <a:t>різних</a:t>
            </a:r>
            <a:r>
              <a:rPr lang="ru-RU" b="1" i="1" dirty="0" smtClean="0">
                <a:solidFill>
                  <a:schemeClr val="bg1"/>
                </a:solidFill>
              </a:rPr>
              <a:t> видах туризму.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3429000"/>
            <a:ext cx="2362200" cy="1020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Формування 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ЗУН з </a:t>
            </a:r>
            <a:r>
              <a:rPr lang="ru-RU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техніки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1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туристської</a:t>
            </a:r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страховки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0000" y="3429000"/>
            <a:ext cx="2362200" cy="1020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</a:t>
            </a:r>
            <a:r>
              <a:rPr lang="uk-UA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ієнтування</a:t>
            </a:r>
            <a:r>
              <a:rPr lang="uk-UA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на місцевості</a:t>
            </a:r>
            <a:endParaRPr lang="ru-RU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34200" y="3352800"/>
            <a:ext cx="1803400" cy="1020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Організація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табору</a:t>
            </a:r>
            <a:endParaRPr lang="ru-RU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905000" y="2819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629150" y="306705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7391400" y="28194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Картинки по запросу узлы в туриз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209800" cy="2209801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Орієнтування на місцевості"/>
          <p:cNvPicPr>
            <a:picLocks noChangeAspect="1" noChangeArrowheads="1"/>
          </p:cNvPicPr>
          <p:nvPr/>
        </p:nvPicPr>
        <p:blipFill>
          <a:blip r:embed="rId3" cstate="print"/>
          <a:srcRect t="26343" r="40744"/>
          <a:stretch>
            <a:fillRect/>
          </a:stretch>
        </p:blipFill>
        <p:spPr bwMode="auto">
          <a:xfrm>
            <a:off x="3810000" y="4495800"/>
            <a:ext cx="2290566" cy="2133600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Організація палаточного табо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19600"/>
            <a:ext cx="2667000" cy="151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33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Географічна підготовка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3733800" cy="18288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Географічна</a:t>
            </a:r>
            <a:r>
              <a:rPr lang="ru-RU" dirty="0" smtClean="0"/>
              <a:t> </a:t>
            </a:r>
            <a:r>
              <a:rPr lang="ru-RU" dirty="0" err="1" smtClean="0"/>
              <a:t>підготовка</a:t>
            </a:r>
            <a:r>
              <a:rPr lang="ru-RU" dirty="0" smtClean="0"/>
              <a:t> туриста - </a:t>
            </a:r>
            <a:r>
              <a:rPr lang="ru-RU" dirty="0" err="1" smtClean="0"/>
              <a:t>засвоєння</a:t>
            </a:r>
            <a:r>
              <a:rPr lang="ru-RU" dirty="0" smtClean="0"/>
              <a:t> комплексу </a:t>
            </a:r>
            <a:r>
              <a:rPr lang="ru-RU" dirty="0" err="1" smtClean="0"/>
              <a:t>теоретичних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географії</a:t>
            </a:r>
            <a:r>
              <a:rPr lang="ru-RU" dirty="0" smtClean="0"/>
              <a:t> (у т. ч.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геоморфології</a:t>
            </a:r>
            <a:r>
              <a:rPr lang="ru-RU" dirty="0" smtClean="0"/>
              <a:t>, </a:t>
            </a:r>
            <a:r>
              <a:rPr lang="ru-RU" dirty="0" err="1" smtClean="0"/>
              <a:t>гляціології</a:t>
            </a:r>
            <a:r>
              <a:rPr lang="ru-RU" dirty="0" smtClean="0"/>
              <a:t>, </a:t>
            </a:r>
            <a:r>
              <a:rPr lang="ru-RU" dirty="0" err="1" smtClean="0"/>
              <a:t>кліматології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географії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Картинки по запросу географическая подготовка"/>
          <p:cNvPicPr>
            <a:picLocks noChangeAspect="1" noChangeArrowheads="1"/>
          </p:cNvPicPr>
          <p:nvPr/>
        </p:nvPicPr>
        <p:blipFill>
          <a:blip r:embed="rId2" cstate="print"/>
          <a:srcRect b="6877"/>
          <a:stretch>
            <a:fillRect/>
          </a:stretch>
        </p:blipFill>
        <p:spPr bwMode="auto">
          <a:xfrm>
            <a:off x="3886200" y="1524000"/>
            <a:ext cx="1851338" cy="1724025"/>
          </a:xfrm>
          <a:prstGeom prst="rect">
            <a:avLst/>
          </a:prstGeom>
          <a:noFill/>
        </p:spPr>
      </p:pic>
      <p:pic>
        <p:nvPicPr>
          <p:cNvPr id="6150" name="Picture 6" descr="Картинки по запросу географическая подгот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0"/>
            <a:ext cx="3124200" cy="233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3581400"/>
            <a:ext cx="82296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Географічна підготовка визначає міру зв’язку туриста з оточуючим середовищем території (або акваторії) в межах якої здійснюється подорож. Цей зв’язок проявляється в декількох аспектах: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876800"/>
            <a:ext cx="2286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1. Правильний вибір району подорожі, сезону і строків проведення подорожі;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4876800"/>
            <a:ext cx="2514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2. Грамотна розробка оптимальної нитки і нанесення його на карту;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86400" y="4876800"/>
            <a:ext cx="3429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3. Успішне проходження вибраного маршруту з вмінням </a:t>
            </a:r>
            <a:r>
              <a:rPr lang="uk-UA" dirty="0" err="1" smtClean="0"/>
              <a:t>позиціюватись</a:t>
            </a:r>
            <a:r>
              <a:rPr lang="uk-UA" dirty="0" smtClean="0"/>
              <a:t> на місцевості і безпомилково користуватись картою, компасом та іншими засобами орієнтування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858000" y="4495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219200" y="4495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886200" y="4495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Топографічна підготовка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1295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теоретична та практична </a:t>
            </a:r>
            <a:r>
              <a:rPr lang="ru-RU" dirty="0" err="1" smtClean="0"/>
              <a:t>підготовка,оволодіння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 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r>
              <a:rPr lang="ru-RU" dirty="0" smtClean="0"/>
              <a:t> туристом району </a:t>
            </a:r>
            <a:r>
              <a:rPr lang="ru-RU" dirty="0" err="1" smtClean="0"/>
              <a:t>мандрівки</a:t>
            </a:r>
            <a:r>
              <a:rPr lang="ru-RU" dirty="0" smtClean="0"/>
              <a:t>, </a:t>
            </a:r>
            <a:r>
              <a:rPr lang="ru-RU" dirty="0" err="1" smtClean="0"/>
              <a:t>розроблення</a:t>
            </a:r>
            <a:r>
              <a:rPr lang="ru-RU" dirty="0" smtClean="0"/>
              <a:t> маршруту, </a:t>
            </a:r>
            <a:r>
              <a:rPr lang="ru-RU" dirty="0" err="1" smtClean="0"/>
              <a:t>краєзнавчу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990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Передбачає 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1447800"/>
            <a:ext cx="5181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формування знань, умінь, навичок за елементами топографії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14400" y="2209800"/>
            <a:ext cx="563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вміння читати карту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2743200"/>
            <a:ext cx="5638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здійснення вимірювань по карті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57400" y="3276600"/>
            <a:ext cx="617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орієнтування на маршруті походу і на дистанціях змагань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76600" y="4114800"/>
            <a:ext cx="5867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оволодіння відповідними приладами та інструментами</a:t>
            </a:r>
            <a:endParaRPr lang="ru-RU" dirty="0"/>
          </a:p>
        </p:txBody>
      </p:sp>
      <p:pic>
        <p:nvPicPr>
          <p:cNvPr id="8194" name="Picture 2" descr="Картинки по запросу топографическая подготовка тури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1066" y="1066800"/>
            <a:ext cx="230293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Картинки по запросу студенты геодезис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0"/>
            <a:ext cx="14224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Картинки по запросу туристы с карт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174485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Орієнтування на місцевості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5908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сукупність дій, спрямованих на визначення місця свого перебування відносно навколишніх об’єктів чи певних орієнтирів, сторін світу. Орієнтування передбачає також уміння швидко і точно запам’ятовувати незнайому місцевість, упевнено рухатись наміченим маршрутом, а в разі необхідності відшукувати зворотний шлях.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Картинки по запросу Орієнтування на місцево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265" y="3581400"/>
            <a:ext cx="4921735" cy="3276600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спортивное ориент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191000" cy="2796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2971800" cy="6397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Орієнтири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4953000" cy="1219199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/>
              <a:t>Точкові орієнтири</a:t>
            </a:r>
            <a:r>
              <a:rPr lang="uk-UA" dirty="0" smtClean="0"/>
              <a:t> - об’єкти, що зображуються на топографічних картах </a:t>
            </a:r>
            <a:r>
              <a:rPr lang="uk-UA" dirty="0" err="1" smtClean="0"/>
              <a:t>позамасштабними</a:t>
            </a:r>
            <a:r>
              <a:rPr lang="uk-UA" dirty="0" smtClean="0"/>
              <a:t> умовними позначеннями, а на місцевості локалізуються у вигляді точки (окремі вершини, пункти геодезичної мережі, домінантні споруди, вежі тощо).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Картинки по запросу точечные ориенти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38806"/>
            <a:ext cx="3733800" cy="421919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2590800"/>
            <a:ext cx="4953000" cy="16002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Лінійні орієнтири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об’єкти, що мають значну довжину і зображуються на карті лінійними позначеннями (річки, канали, шляхи сполучення, лінії зв’язку та електропередач, лісові просіки, яри та урвища, берегова лінія тощо).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962400"/>
            <a:ext cx="4953000" cy="137160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Площинні орієнтири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об’єкти, що мають чітко окреслені контури і займають значну площу (озера, болота, лісові галявини, ділянки сільськогосподарських угідь, населені пункти тощо).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Picture 6" descr="Картинки по запросу точечные ориентиры"/>
          <p:cNvPicPr>
            <a:picLocks noChangeAspect="1" noChangeArrowheads="1"/>
          </p:cNvPicPr>
          <p:nvPr/>
        </p:nvPicPr>
        <p:blipFill>
          <a:blip r:embed="rId3" cstate="print"/>
          <a:srcRect l="78333" t="20000" b="54444"/>
          <a:stretch>
            <a:fillRect/>
          </a:stretch>
        </p:blipFill>
        <p:spPr bwMode="auto">
          <a:xfrm>
            <a:off x="5562600" y="1066800"/>
            <a:ext cx="1600200" cy="1415562"/>
          </a:xfrm>
          <a:prstGeom prst="rect">
            <a:avLst/>
          </a:prstGeom>
          <a:noFill/>
        </p:spPr>
      </p:pic>
      <p:pic>
        <p:nvPicPr>
          <p:cNvPr id="9" name="Picture 6" descr="Картинки по запросу точечные ориентиры"/>
          <p:cNvPicPr>
            <a:picLocks noChangeAspect="1" noChangeArrowheads="1"/>
          </p:cNvPicPr>
          <p:nvPr/>
        </p:nvPicPr>
        <p:blipFill>
          <a:blip r:embed="rId3" cstate="print"/>
          <a:srcRect l="2500" t="28889" r="89166" b="44444"/>
          <a:stretch>
            <a:fillRect/>
          </a:stretch>
        </p:blipFill>
        <p:spPr bwMode="auto">
          <a:xfrm>
            <a:off x="4800600" y="1066800"/>
            <a:ext cx="571500" cy="1371600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точечные ориентиры"/>
          <p:cNvPicPr>
            <a:picLocks noChangeAspect="1" noChangeArrowheads="1"/>
          </p:cNvPicPr>
          <p:nvPr/>
        </p:nvPicPr>
        <p:blipFill>
          <a:blip r:embed="rId3" cstate="print"/>
          <a:srcRect t="82222" r="75000"/>
          <a:stretch>
            <a:fillRect/>
          </a:stretch>
        </p:blipFill>
        <p:spPr bwMode="auto">
          <a:xfrm>
            <a:off x="381000" y="5334000"/>
            <a:ext cx="1752600" cy="934721"/>
          </a:xfrm>
          <a:prstGeom prst="rect">
            <a:avLst/>
          </a:prstGeom>
          <a:noFill/>
        </p:spPr>
      </p:pic>
      <p:pic>
        <p:nvPicPr>
          <p:cNvPr id="11" name="Picture 6" descr="Картинки по запросу точечные ориентиры"/>
          <p:cNvPicPr>
            <a:picLocks noChangeAspect="1" noChangeArrowheads="1"/>
          </p:cNvPicPr>
          <p:nvPr/>
        </p:nvPicPr>
        <p:blipFill>
          <a:blip r:embed="rId3" cstate="print"/>
          <a:srcRect l="62500" t="68889" r="10833" b="10000"/>
          <a:stretch>
            <a:fillRect/>
          </a:stretch>
        </p:blipFill>
        <p:spPr bwMode="auto">
          <a:xfrm>
            <a:off x="2590800" y="5334000"/>
            <a:ext cx="1600200" cy="950119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перекрестки дорог на кар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09600"/>
            <a:ext cx="1905000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Карти, що використовуються у спортивному туризмі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3962400" cy="2362200"/>
          </a:xfrm>
        </p:spPr>
        <p:txBody>
          <a:bodyPr>
            <a:normAutofit fontScale="47500" lnSpcReduction="20000"/>
          </a:bodyPr>
          <a:lstStyle/>
          <a:p>
            <a:r>
              <a:rPr lang="uk-UA" dirty="0" smtClean="0"/>
              <a:t>Для тренувальних походів туристи карти масштабу 1:15000, які складені для змагань з туристичного орієнтування.</a:t>
            </a:r>
          </a:p>
          <a:p>
            <a:r>
              <a:rPr lang="uk-UA" dirty="0" smtClean="0"/>
              <a:t>Для спортивних карт використовують масштаби 1:15 000 і 1:10 000, (в одному сантиметрі 150 або 100 метрів). </a:t>
            </a:r>
          </a:p>
          <a:p>
            <a:r>
              <a:rPr lang="uk-UA" dirty="0" smtClean="0"/>
              <a:t>Іноді використовуються більш великі масштаби (паркове орієнтування). </a:t>
            </a:r>
          </a:p>
          <a:p>
            <a:r>
              <a:rPr lang="uk-UA" dirty="0" smtClean="0"/>
              <a:t>Значно рідше використовується масштаб </a:t>
            </a:r>
          </a:p>
          <a:p>
            <a:pPr>
              <a:buNone/>
            </a:pPr>
            <a:r>
              <a:rPr lang="uk-UA" dirty="0" smtClean="0"/>
              <a:t>1:20 000.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Картинки по запросу Зображення рельєфу на картах для спортивного 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3810000" cy="3438526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Зображення рельєфу на картах для спортивного 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816573"/>
            <a:ext cx="5334000" cy="6041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6400"/>
            <a:ext cx="3352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Умовні знаки </a:t>
            </a:r>
            <a:br>
              <a:rPr lang="uk-UA" dirty="0" smtClean="0"/>
            </a:br>
            <a:r>
              <a:rPr lang="uk-UA" dirty="0" smtClean="0"/>
              <a:t>в картах для спортивного туризму</a:t>
            </a:r>
            <a:endParaRPr lang="ru-RU" dirty="0"/>
          </a:p>
        </p:txBody>
      </p:sp>
      <p:pic>
        <p:nvPicPr>
          <p:cNvPr id="34820" name="Picture 4" descr="Картинки по запросу умовні позначення на картах спортивного туриз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569" y="0"/>
            <a:ext cx="56234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умовні позначення на картах спортивного туриз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386"/>
            <a:ext cx="9144000" cy="645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pPr algn="ctr"/>
            <a:r>
              <a:rPr lang="uk-UA" dirty="0" smtClean="0"/>
              <a:t>Література до лекції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Аппенянскій</a:t>
            </a:r>
            <a:r>
              <a:rPr lang="ru-RU" dirty="0" smtClean="0"/>
              <a:t> А.І.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  <a:r>
              <a:rPr lang="ru-RU" dirty="0" err="1" smtClean="0"/>
              <a:t>тренування</a:t>
            </a:r>
            <a:r>
              <a:rPr lang="ru-RU" dirty="0" smtClean="0"/>
              <a:t> в </a:t>
            </a:r>
            <a:r>
              <a:rPr lang="ru-RU" dirty="0" err="1" smtClean="0"/>
              <a:t>туризмі</a:t>
            </a:r>
            <a:r>
              <a:rPr lang="ru-RU" dirty="0" smtClean="0"/>
              <a:t>. - М., 1989.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Байковскій</a:t>
            </a:r>
            <a:r>
              <a:rPr lang="ru-RU" dirty="0" smtClean="0"/>
              <a:t> Ю.В. </a:t>
            </a:r>
            <a:r>
              <a:rPr lang="ru-RU" dirty="0" err="1" smtClean="0"/>
              <a:t>Основи</a:t>
            </a:r>
            <a:r>
              <a:rPr lang="ru-RU" dirty="0" smtClean="0"/>
              <a:t> спортивного </a:t>
            </a:r>
            <a:r>
              <a:rPr lang="ru-RU" dirty="0" err="1" smtClean="0"/>
              <a:t>тренування</a:t>
            </a:r>
            <a:r>
              <a:rPr lang="ru-RU" dirty="0" smtClean="0"/>
              <a:t> в </a:t>
            </a:r>
            <a:r>
              <a:rPr lang="ru-RU" dirty="0" err="1" smtClean="0"/>
              <a:t>гірських</a:t>
            </a:r>
            <a:r>
              <a:rPr lang="ru-RU" dirty="0" smtClean="0"/>
              <a:t> видах спорту-М .1996 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Булашев</a:t>
            </a:r>
            <a:r>
              <a:rPr lang="ru-RU" dirty="0" smtClean="0"/>
              <a:t> А.Я. Спортивный туризм. Учебник. – Харьков: ХГАФК, 2004. – 388 с.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Пангелов</a:t>
            </a:r>
            <a:r>
              <a:rPr lang="ru-RU" dirty="0" smtClean="0"/>
              <a:t> Б.П.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туристсько-краєзнавчих</a:t>
            </a:r>
            <a:r>
              <a:rPr lang="ru-RU" dirty="0" smtClean="0"/>
              <a:t> </a:t>
            </a:r>
            <a:r>
              <a:rPr lang="ru-RU" dirty="0" err="1" smtClean="0"/>
              <a:t>подорожей</a:t>
            </a:r>
            <a:r>
              <a:rPr lang="ru-RU" dirty="0" smtClean="0"/>
              <a:t>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</a:t>
            </a:r>
            <a:r>
              <a:rPr lang="ru-RU" dirty="0" smtClean="0"/>
              <a:t> / </a:t>
            </a:r>
            <a:r>
              <a:rPr lang="ru-RU" dirty="0" err="1" smtClean="0"/>
              <a:t>Б.П.Пангелов</a:t>
            </a:r>
            <a:r>
              <a:rPr lang="ru-RU" dirty="0" smtClean="0"/>
              <a:t>. – К.: </a:t>
            </a:r>
            <a:r>
              <a:rPr lang="ru-RU" dirty="0" err="1" smtClean="0"/>
              <a:t>Академвидав</a:t>
            </a:r>
            <a:r>
              <a:rPr lang="ru-RU" dirty="0" smtClean="0"/>
              <a:t>, 2010. – 245 с.: </a:t>
            </a:r>
            <a:r>
              <a:rPr lang="ru-RU" dirty="0" err="1" smtClean="0"/>
              <a:t>іл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Туризм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спортивне</a:t>
            </a:r>
            <a:r>
              <a:rPr lang="ru-RU" dirty="0" smtClean="0"/>
              <a:t> </a:t>
            </a:r>
            <a:r>
              <a:rPr lang="ru-RU" dirty="0" err="1" smtClean="0"/>
              <a:t>орієнтування</a:t>
            </a:r>
            <a:r>
              <a:rPr lang="ru-RU" dirty="0" smtClean="0"/>
              <a:t> / </a:t>
            </a:r>
            <a:r>
              <a:rPr lang="ru-RU" dirty="0" err="1" smtClean="0"/>
              <a:t>Підручник</a:t>
            </a:r>
            <a:r>
              <a:rPr lang="ru-RU" dirty="0" smtClean="0"/>
              <a:t> для </a:t>
            </a:r>
            <a:r>
              <a:rPr lang="ru-RU" dirty="0" err="1" smtClean="0"/>
              <a:t>інститутів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технікумів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- </a:t>
            </a:r>
            <a:r>
              <a:rPr lang="ru-RU" dirty="0" err="1" smtClean="0"/>
              <a:t>Авт.-сост</a:t>
            </a:r>
            <a:r>
              <a:rPr lang="ru-RU" dirty="0" smtClean="0"/>
              <a:t>, В.І. </a:t>
            </a:r>
            <a:r>
              <a:rPr lang="ru-RU" dirty="0" err="1" smtClean="0"/>
              <a:t>Ганопольский</a:t>
            </a:r>
            <a:r>
              <a:rPr lang="ru-RU" dirty="0" smtClean="0"/>
              <a:t>. М: </a:t>
            </a:r>
            <a:r>
              <a:rPr lang="ru-RU" dirty="0" err="1" smtClean="0"/>
              <a:t>ФиС</a:t>
            </a:r>
            <a:r>
              <a:rPr lang="ru-RU" dirty="0" smtClean="0"/>
              <a:t>, 1987. - 240с. 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Федотов Ю.М., Востоков І.Є. </a:t>
            </a:r>
            <a:r>
              <a:rPr lang="ru-RU" dirty="0" err="1" smtClean="0"/>
              <a:t>Спортивно-оздоровчий</a:t>
            </a:r>
            <a:r>
              <a:rPr lang="ru-RU" dirty="0" smtClean="0"/>
              <a:t> туризм: </a:t>
            </a:r>
            <a:r>
              <a:rPr lang="ru-RU" dirty="0" err="1" smtClean="0"/>
              <a:t>Підручник</a:t>
            </a:r>
            <a:r>
              <a:rPr lang="ru-RU" dirty="0" smtClean="0"/>
              <a:t> / За </a:t>
            </a:r>
            <a:r>
              <a:rPr lang="ru-RU" dirty="0" err="1" smtClean="0"/>
              <a:t>заг</a:t>
            </a:r>
            <a:r>
              <a:rPr lang="ru-RU" dirty="0" smtClean="0"/>
              <a:t>. Ред. Ю.Н. Федотова. - М.: </a:t>
            </a:r>
            <a:r>
              <a:rPr lang="ru-RU" dirty="0" err="1" smtClean="0"/>
              <a:t>Радянський</a:t>
            </a:r>
            <a:r>
              <a:rPr lang="ru-RU" dirty="0" smtClean="0"/>
              <a:t> спорт, 2002. - 364с. 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Філіпов</a:t>
            </a:r>
            <a:r>
              <a:rPr lang="ru-RU" dirty="0" smtClean="0"/>
              <a:t> З.І. </a:t>
            </a:r>
            <a:r>
              <a:rPr lang="ru-RU" dirty="0" err="1" smtClean="0"/>
              <a:t>Спортивний</a:t>
            </a:r>
            <a:r>
              <a:rPr lang="ru-RU" dirty="0" smtClean="0"/>
              <a:t> туризм.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методика </a:t>
            </a:r>
            <a:r>
              <a:rPr lang="ru-RU" dirty="0" err="1" smtClean="0"/>
              <a:t>спортивно-туристичної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</a:t>
            </a:r>
            <a:r>
              <a:rPr lang="ru-RU" dirty="0" smtClean="0"/>
              <a:t>  для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фізкультурного</a:t>
            </a:r>
            <a:r>
              <a:rPr lang="ru-RU" dirty="0" smtClean="0"/>
              <a:t> </a:t>
            </a:r>
            <a:r>
              <a:rPr lang="ru-RU" dirty="0" err="1" smtClean="0"/>
              <a:t>профілю</a:t>
            </a:r>
            <a:r>
              <a:rPr lang="ru-RU" dirty="0" smtClean="0"/>
              <a:t>. / З.І. </a:t>
            </a:r>
            <a:r>
              <a:rPr lang="ru-RU" dirty="0" err="1" smtClean="0"/>
              <a:t>Філіпов</a:t>
            </a:r>
            <a:r>
              <a:rPr lang="ru-RU" dirty="0" smtClean="0"/>
              <a:t> – </a:t>
            </a:r>
            <a:r>
              <a:rPr lang="ru-RU" dirty="0" err="1" smtClean="0"/>
              <a:t>Дрогобич</a:t>
            </a:r>
            <a:r>
              <a:rPr lang="ru-RU" dirty="0" smtClean="0"/>
              <a:t>: Коло, 2010. – 344 с.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План лекції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86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Загальна та спеціальна підготовка туристів.</a:t>
            </a:r>
            <a:r>
              <a:rPr lang="uk-UA" b="1" i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Загальна фізична підготовка туристів.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solidFill>
                  <a:srgbClr val="FF0000"/>
                </a:solidFill>
              </a:rPr>
              <a:t>Методика оцінки фізичного здоров’я туриста. Тести для оцінки рівня тренованості та фізичного розвитку.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Спеціальна фізична підготовка туристів. Зміст та підбір вправ відповідно до умов походу.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Вимоги до загальної та спеціальної фізичної підготовки туриста для підготовки до спортивних туристських походів.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Загальні спортивні нормативи та їх особливості для різних видів туризму. Карта самоконтролю.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Технічна підготовка туристів.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Географічна підготовка. Значення географічних знань при підготовці, проведенні та звітування про проходження маршруту. Основні елементи місцевості.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Топографічна підготовка. Значення топографії і орієнтування для туристів. Карти, що використовуються у спортивному туризмі. Карта, план, схема, кроки місцевості, основні умовні позначення. Математичні елементи карти. Зображення рельєфу на картах. </a:t>
            </a:r>
            <a:r>
              <a:rPr lang="uk-UA" dirty="0" smtClean="0">
                <a:solidFill>
                  <a:srgbClr val="FF0000"/>
                </a:solidFill>
              </a:rPr>
              <a:t>Робота з картою.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Читання карти та складання схеми маршруту.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algn="ctr"/>
            <a:r>
              <a:rPr lang="uk-UA" b="1" i="1" dirty="0" smtClean="0"/>
              <a:t>Туристська підготовка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200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являє собою процес формування системи знань, умінь, навичок, необхідних для успішного, ефективного та безпечного проведення туристських заходів (походів і змагань). </a:t>
            </a:r>
          </a:p>
          <a:p>
            <a:r>
              <a:rPr lang="uk-UA" dirty="0" smtClean="0"/>
              <a:t>За своєю суттю в туризмі це процес підвищення рівня кваліфікації туристів, їх підготовленості до організації та проведення різних форм рекреаційних та спортивних туристських заходів, починаючи від оздоровчих походів і змагань, закінчуючи спортивними походами і змаганнями з виду спорту «туристично-прикладне багатоборство».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Картинки по запросу Туристська підгот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48201"/>
            <a:ext cx="3928532" cy="2209800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Туристська підгот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14875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2133600"/>
            <a:ext cx="2743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Види туристської підготовки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685800"/>
            <a:ext cx="1752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Загальна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5814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Спеціальна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6482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57150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Інтегральна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67200" y="533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Підготовка по суміжним областям знань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67200" y="1295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Підготовка по нормативним основам туризму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67200" y="220980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Організаційна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7200" y="25908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Топографічна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67200" y="3048000"/>
            <a:ext cx="251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Технічна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67200" y="35814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Тактична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67200" y="40386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Психологічна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67200" y="44958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Забезпечення безпеки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l="52372" t="30137" r="11430" b="45205"/>
          <a:stretch>
            <a:fillRect/>
          </a:stretch>
        </p:blipFill>
        <p:spPr bwMode="auto">
          <a:xfrm>
            <a:off x="5562600" y="5257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трелка вправо 20"/>
          <p:cNvSpPr/>
          <p:nvPr/>
        </p:nvSpPr>
        <p:spPr>
          <a:xfrm>
            <a:off x="3886200" y="1600200"/>
            <a:ext cx="4572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886200" y="838200"/>
            <a:ext cx="4572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6" idx="0"/>
          </p:cNvCxnSpPr>
          <p:nvPr/>
        </p:nvCxnSpPr>
        <p:spPr>
          <a:xfrm rot="5400000" flipH="1" flipV="1">
            <a:off x="1562100" y="15621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9" idx="1"/>
          </p:cNvCxnSpPr>
          <p:nvPr/>
        </p:nvCxnSpPr>
        <p:spPr>
          <a:xfrm rot="16200000" flipH="1">
            <a:off x="1657350" y="3371850"/>
            <a:ext cx="7239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4" idx="1"/>
          </p:cNvCxnSpPr>
          <p:nvPr/>
        </p:nvCxnSpPr>
        <p:spPr>
          <a:xfrm rot="5400000" flipH="1" flipV="1">
            <a:off x="3238500" y="25527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5" idx="1"/>
          </p:cNvCxnSpPr>
          <p:nvPr/>
        </p:nvCxnSpPr>
        <p:spPr>
          <a:xfrm rot="10800000" flipH="1" flipV="1">
            <a:off x="4267200" y="2781300"/>
            <a:ext cx="76200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3581400" y="28956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6" idx="1"/>
          </p:cNvCxnSpPr>
          <p:nvPr/>
        </p:nvCxnSpPr>
        <p:spPr>
          <a:xfrm rot="5400000" flipH="1" flipV="1">
            <a:off x="4000500" y="33147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9" idx="3"/>
            <a:endCxn id="17" idx="1"/>
          </p:cNvCxnSpPr>
          <p:nvPr/>
        </p:nvCxnSpPr>
        <p:spPr>
          <a:xfrm flipV="1">
            <a:off x="4038600" y="37719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8" idx="1"/>
          </p:cNvCxnSpPr>
          <p:nvPr/>
        </p:nvCxnSpPr>
        <p:spPr>
          <a:xfrm>
            <a:off x="4038600" y="41910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3924300" y="45339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" idx="2"/>
            <a:endCxn id="10" idx="1"/>
          </p:cNvCxnSpPr>
          <p:nvPr/>
        </p:nvCxnSpPr>
        <p:spPr>
          <a:xfrm rot="16200000" flipH="1">
            <a:off x="1085850" y="3867150"/>
            <a:ext cx="17907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6" idx="2"/>
            <a:endCxn id="11" idx="1"/>
          </p:cNvCxnSpPr>
          <p:nvPr/>
        </p:nvCxnSpPr>
        <p:spPr>
          <a:xfrm rot="16200000" flipH="1">
            <a:off x="552450" y="4400550"/>
            <a:ext cx="28575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Види туристської підготовки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066800"/>
          <a:ext cx="502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105400" y="1219200"/>
            <a:ext cx="40386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це процес формування знань з дисциплін, необхідним у туристської діяльності. Сюди віднесемо освіта в галузі екології та охорони навколишнього середовища, географії, історії, культури рідного краю та інших районів проведення походів.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10000"/>
            <a:ext cx="4038600" cy="23083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передбачає з одного боку формування у туриста системи спеціальних знань, з іншого боку спеціальна підготовка спрямована на формування комплексу практичних умінь і навичок у різних областях туристської діяльності.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algn="ctr"/>
            <a:r>
              <a:rPr lang="ru-RU" b="1" i="1" dirty="0" err="1" smtClean="0"/>
              <a:t>Загальна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фізична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підготовка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різнобічний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;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як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працездатності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перебігу</a:t>
            </a:r>
            <a:r>
              <a:rPr lang="ru-RU" dirty="0" smtClean="0"/>
              <a:t> </a:t>
            </a:r>
            <a:r>
              <a:rPr lang="ru-RU" dirty="0" err="1" smtClean="0"/>
              <a:t>відновлювальних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2895600"/>
            <a:ext cx="91440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загальної фізичної підготовки туристів входить ранкова зарядка, заняття спортом, тренування під час здійснення походів вихідного дня, гартування організму. Тренування проводять як у спортивному залі, так і на місцевості. Обов'язково включають такий комплекс вправ: перекладина, присідання на одній нозі, підтягування (чоловіки), віджимання (жінки), крос 3 км (чол.), 1 км (ж), лижі 10 км (Ч), 3 км (ж). Дихальну мускулатуру укріплює біг-крос по пересіченій місцевості. Вміння плавати в одязі - обов'язкова вимога для всіх спортсменів-туристів з усіх видів туризму.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1266" name="Picture 2" descr="Картинки по запросу входить ранкова заря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137355"/>
            <a:ext cx="2667000" cy="1720645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входить ранкова заряд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960" y="5181601"/>
            <a:ext cx="2682240" cy="1676400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віджима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48274"/>
            <a:ext cx="1609725" cy="1609726"/>
          </a:xfrm>
          <a:prstGeom prst="rect">
            <a:avLst/>
          </a:prstGeom>
          <a:noFill/>
        </p:spPr>
      </p:pic>
      <p:pic>
        <p:nvPicPr>
          <p:cNvPr id="11272" name="Picture 8" descr="Картинки по запросу бе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777" y="5181600"/>
            <a:ext cx="251705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16764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Для перевірки фізичної підготовленості до подорожі 1-3 категорії складності рекомендується користуватися наступними контрольними нормативами: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7525" t="38542" r="26794" b="26042"/>
          <a:stretch>
            <a:fillRect/>
          </a:stretch>
        </p:blipFill>
        <p:spPr bwMode="auto">
          <a:xfrm>
            <a:off x="304800" y="2362200"/>
            <a:ext cx="8565777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Спеціальна фізична підготовка туристів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2954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Спеціальна фізична підготовка – вид фізичного виховання, обумовлений особливостями обраного виду туризму. Вона необхідна тим, хто готується до складних подорожей, особливо гірських, лижних чи водних. Вправи залежать від передбаченого маршруту.</a:t>
            </a:r>
            <a:endParaRPr lang="ru-RU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88221377"/>
              </p:ext>
            </p:extLst>
          </p:nvPr>
        </p:nvGraphicFramePr>
        <p:xfrm>
          <a:off x="0" y="2572351"/>
          <a:ext cx="9144000" cy="428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0800" y="5257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Виховання швидкості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6172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Виховання гнучкості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BEA9C6-8BEC-4C08-B134-F31461342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3BEA9C6-8BEC-4C08-B134-F31461342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3BEA9C6-8BEC-4C08-B134-F31461342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13BEA9C6-8BEC-4C08-B134-F31461342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E3887-CE5D-417C-A3BA-CEBA7D175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7BE3887-CE5D-417C-A3BA-CEBA7D175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A7BE3887-CE5D-417C-A3BA-CEBA7D175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A7BE3887-CE5D-417C-A3BA-CEBA7D175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20A6F9-3893-42C6-85D9-912933089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620A6F9-3893-42C6-85D9-912933089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E620A6F9-3893-42C6-85D9-912933089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E620A6F9-3893-42C6-85D9-912933089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EE3117-974D-4FD3-A3C8-EAA348B38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8EEE3117-974D-4FD3-A3C8-EAA348B38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EEE3117-974D-4FD3-A3C8-EAA348B38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EEE3117-974D-4FD3-A3C8-EAA348B38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1F8E50-0B19-4800-965A-3BFBBA2D0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01F8E50-0B19-4800-965A-3BFBBA2D0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501F8E50-0B19-4800-965A-3BFBBA2D0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501F8E50-0B19-4800-965A-3BFBBA2D0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714B80-11A4-4F93-9495-DCA36A43E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CE714B80-11A4-4F93-9495-DCA36A43E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CE714B80-11A4-4F93-9495-DCA36A43E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E714B80-11A4-4F93-9495-DCA36A43E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659F9C-1C09-4297-84F0-9E92F948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5E659F9C-1C09-4297-84F0-9E92F948D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5E659F9C-1C09-4297-84F0-9E92F948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5E659F9C-1C09-4297-84F0-9E92F948D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0209C7-2ACD-4693-8D51-F6ED5F1E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5D0209C7-2ACD-4693-8D51-F6ED5F1E6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5D0209C7-2ACD-4693-8D51-F6ED5F1E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5D0209C7-2ACD-4693-8D51-F6ED5F1E6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3B95F1-8949-4B90-B926-DFB00C8AA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103B95F1-8949-4B90-B926-DFB00C8AA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03B95F1-8949-4B90-B926-DFB00C8AA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103B95F1-8949-4B90-B926-DFB00C8AA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8B2EF0-0DDE-44D4-92D2-EAF0F689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818B2EF0-0DDE-44D4-92D2-EAF0F689F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818B2EF0-0DDE-44D4-92D2-EAF0F689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818B2EF0-0DDE-44D4-92D2-EAF0F689F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Спеціальна фізична підготовка туристів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9144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Для всіх туристів корисні вправи, що готують плечовий пояс до перенесення важких рюкзаків. Необхідні спільні заняття учасників намічуваної подорожі. Вони згуртовують колектив, виробляють почуття «</a:t>
            </a:r>
            <a:r>
              <a:rPr lang="uk-UA" dirty="0" err="1" smtClean="0"/>
              <a:t>сходженості</a:t>
            </a:r>
            <a:r>
              <a:rPr lang="uk-UA" dirty="0" smtClean="0"/>
              <a:t>» між членами групи.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487</TotalTime>
  <Words>1095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Georgia</vt:lpstr>
      <vt:lpstr>Trebuchet MS</vt:lpstr>
      <vt:lpstr>Wingdings 2</vt:lpstr>
      <vt:lpstr>Городская</vt:lpstr>
      <vt:lpstr>Загальна та спеціальна підготовка туристів</vt:lpstr>
      <vt:lpstr>План лекції №3</vt:lpstr>
      <vt:lpstr>Туристська підготовка</vt:lpstr>
      <vt:lpstr>Презентация PowerPoint</vt:lpstr>
      <vt:lpstr>Види туристської підготовки</vt:lpstr>
      <vt:lpstr>Загальна фізична підготовка</vt:lpstr>
      <vt:lpstr>Презентация PowerPoint</vt:lpstr>
      <vt:lpstr>Спеціальна фізична підготовка туристів  </vt:lpstr>
      <vt:lpstr>Спеціальна фізична підготовка туристів</vt:lpstr>
      <vt:lpstr>Загальні спортивні нормативи та їх особливості для різних видів туризму  </vt:lpstr>
      <vt:lpstr>Технічна підготовка туристів  </vt:lpstr>
      <vt:lpstr>Географічна підготовка </vt:lpstr>
      <vt:lpstr>Топографічна підготовка</vt:lpstr>
      <vt:lpstr>Орієнтування на місцевості</vt:lpstr>
      <vt:lpstr>Орієнтири</vt:lpstr>
      <vt:lpstr>Карти, що використовуються у спортивному туризмі</vt:lpstr>
      <vt:lpstr>Умовні знаки  в картах для спортивного туризму</vt:lpstr>
      <vt:lpstr>Презентация PowerPoint</vt:lpstr>
      <vt:lpstr>Література до лекції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Загальна та спеціальна підготовка туристів</dc:title>
  <dc:creator>Elen Avens</dc:creator>
  <cp:lastModifiedBy>ВОВАН ПК</cp:lastModifiedBy>
  <cp:revision>191</cp:revision>
  <dcterms:created xsi:type="dcterms:W3CDTF">2016-10-12T16:52:37Z</dcterms:created>
  <dcterms:modified xsi:type="dcterms:W3CDTF">2020-05-18T19:57:12Z</dcterms:modified>
</cp:coreProperties>
</file>