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9682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72616" y="-5858"/>
            <a:ext cx="7848872" cy="126876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Цікаві факти про акул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0203" y="5105400"/>
            <a:ext cx="7854696" cy="1752600"/>
          </a:xfrm>
        </p:spPr>
        <p:txBody>
          <a:bodyPr/>
          <a:lstStyle/>
          <a:p>
            <a:r>
              <a:rPr lang="uk-UA" dirty="0" smtClean="0"/>
              <a:t>Підготував керівник гуртка</a:t>
            </a:r>
            <a:endParaRPr lang="uk-UA" dirty="0" smtClean="0"/>
          </a:p>
          <a:p>
            <a:r>
              <a:rPr lang="uk-UA" dirty="0" err="1" smtClean="0"/>
              <a:t>Шак</a:t>
            </a:r>
            <a:r>
              <a:rPr lang="uk-UA" dirty="0" smtClean="0"/>
              <a:t> Д.В.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40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836" y="404664"/>
            <a:ext cx="8568952" cy="338437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Акули</a:t>
            </a:r>
            <a:r>
              <a:rPr lang="ru-RU" dirty="0"/>
              <a:t> є </a:t>
            </a:r>
            <a:r>
              <a:rPr lang="ru-RU" dirty="0" err="1"/>
              <a:t>санітарами</a:t>
            </a:r>
            <a:r>
              <a:rPr lang="ru-RU" dirty="0"/>
              <a:t> </a:t>
            </a:r>
            <a:r>
              <a:rPr lang="ru-RU" dirty="0" err="1"/>
              <a:t>морів</a:t>
            </a:r>
            <a:r>
              <a:rPr lang="ru-RU" dirty="0"/>
              <a:t> і </a:t>
            </a:r>
            <a:r>
              <a:rPr lang="ru-RU" dirty="0" err="1"/>
              <a:t>океанів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полювання</a:t>
            </a:r>
            <a:r>
              <a:rPr lang="ru-RU" dirty="0"/>
              <a:t> вони </a:t>
            </a:r>
            <a:r>
              <a:rPr lang="ru-RU" dirty="0" err="1"/>
              <a:t>поїдають</a:t>
            </a:r>
            <a:r>
              <a:rPr lang="ru-RU" dirty="0"/>
              <a:t> всю падаль яку </a:t>
            </a:r>
            <a:r>
              <a:rPr lang="ru-RU" dirty="0" err="1"/>
              <a:t>знаходять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6689421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92" y="0"/>
            <a:ext cx="9255612" cy="3068960"/>
          </a:xfrm>
        </p:spPr>
        <p:txBody>
          <a:bodyPr>
            <a:normAutofit fontScale="90000"/>
          </a:bodyPr>
          <a:lstStyle/>
          <a:p>
            <a:r>
              <a:rPr lang="uk-UA" dirty="0"/>
              <a:t> Ці хижі риби мають дуже розвинений нюх і зір, а також вміють вловлювати електромагнітні імпульси.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5571976" cy="417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98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906888" cy="5893264"/>
          </a:xfrm>
        </p:spPr>
        <p:txBody>
          <a:bodyPr>
            <a:noAutofit/>
          </a:bodyPr>
          <a:lstStyle/>
          <a:p>
            <a:r>
              <a:rPr lang="ru-RU" sz="4000" dirty="0" err="1"/>
              <a:t>Акули</a:t>
            </a:r>
            <a:r>
              <a:rPr lang="ru-RU" sz="4000" dirty="0"/>
              <a:t> </a:t>
            </a:r>
            <a:r>
              <a:rPr lang="ru-RU" sz="4000" dirty="0" err="1"/>
              <a:t>здатні</a:t>
            </a:r>
            <a:r>
              <a:rPr lang="ru-RU" sz="4000" dirty="0"/>
              <a:t> </a:t>
            </a:r>
            <a:r>
              <a:rPr lang="ru-RU" sz="4000" dirty="0" err="1"/>
              <a:t>вирощувати</a:t>
            </a:r>
            <a:r>
              <a:rPr lang="ru-RU" sz="4000" dirty="0"/>
              <a:t> </a:t>
            </a:r>
            <a:r>
              <a:rPr lang="ru-RU" sz="4000" dirty="0" err="1"/>
              <a:t>нові</a:t>
            </a:r>
            <a:r>
              <a:rPr lang="ru-RU" sz="4000" dirty="0"/>
              <a:t> </a:t>
            </a:r>
            <a:r>
              <a:rPr lang="ru-RU" sz="4000" dirty="0" err="1"/>
              <a:t>зуби</a:t>
            </a:r>
            <a:r>
              <a:rPr lang="ru-RU" sz="4000" dirty="0"/>
              <a:t> в </a:t>
            </a:r>
            <a:r>
              <a:rPr lang="ru-RU" sz="4000" dirty="0" err="1"/>
              <a:t>замін</a:t>
            </a:r>
            <a:r>
              <a:rPr lang="ru-RU" sz="4000" dirty="0"/>
              <a:t> старим і </a:t>
            </a:r>
            <a:r>
              <a:rPr lang="ru-RU" sz="4000" dirty="0" err="1"/>
              <a:t>випавшим</a:t>
            </a:r>
            <a:r>
              <a:rPr lang="ru-RU" sz="4000" dirty="0"/>
              <a:t>. Не </a:t>
            </a:r>
            <a:r>
              <a:rPr lang="ru-RU" sz="4000" dirty="0" err="1"/>
              <a:t>дивлячись</a:t>
            </a:r>
            <a:r>
              <a:rPr lang="ru-RU" sz="4000" dirty="0"/>
              <a:t> на стан </a:t>
            </a:r>
            <a:r>
              <a:rPr lang="ru-RU" sz="4000" dirty="0" err="1"/>
              <a:t>здоров’я</a:t>
            </a:r>
            <a:r>
              <a:rPr lang="ru-RU" sz="4000" dirty="0"/>
              <a:t> і те, </a:t>
            </a:r>
            <a:r>
              <a:rPr lang="ru-RU" sz="4000" dirty="0" err="1"/>
              <a:t>скільки</a:t>
            </a:r>
            <a:r>
              <a:rPr lang="ru-RU" sz="4000" dirty="0"/>
              <a:t> </a:t>
            </a:r>
            <a:r>
              <a:rPr lang="ru-RU" sz="4000" dirty="0" err="1"/>
              <a:t>рибі</a:t>
            </a:r>
            <a:r>
              <a:rPr lang="ru-RU" sz="4000" dirty="0"/>
              <a:t> </a:t>
            </a:r>
            <a:r>
              <a:rPr lang="ru-RU" sz="4000" dirty="0" err="1"/>
              <a:t>років</a:t>
            </a:r>
            <a:r>
              <a:rPr lang="ru-RU" sz="4000" dirty="0"/>
              <a:t>, </a:t>
            </a:r>
            <a:r>
              <a:rPr lang="ru-RU" sz="4000" dirty="0" err="1"/>
              <a:t>нові</a:t>
            </a:r>
            <a:r>
              <a:rPr lang="ru-RU" sz="4000" dirty="0"/>
              <a:t> </a:t>
            </a:r>
            <a:r>
              <a:rPr lang="ru-RU" sz="4000" dirty="0" err="1"/>
              <a:t>зуби</a:t>
            </a:r>
            <a:r>
              <a:rPr lang="ru-RU" sz="4000" dirty="0"/>
              <a:t> </a:t>
            </a:r>
            <a:r>
              <a:rPr lang="ru-RU" sz="4000" dirty="0" err="1"/>
              <a:t>будуть</a:t>
            </a:r>
            <a:r>
              <a:rPr lang="ru-RU" sz="4000" dirty="0"/>
              <a:t> </a:t>
            </a:r>
            <a:r>
              <a:rPr lang="ru-RU" sz="4000" dirty="0" err="1"/>
              <a:t>виростати</a:t>
            </a:r>
            <a:r>
              <a:rPr lang="ru-RU" sz="4000" dirty="0"/>
              <a:t> на </a:t>
            </a:r>
            <a:r>
              <a:rPr lang="ru-RU" sz="4000" dirty="0" err="1"/>
              <a:t>місці</a:t>
            </a:r>
            <a:r>
              <a:rPr lang="ru-RU" sz="4000" dirty="0"/>
              <a:t> </a:t>
            </a:r>
            <a:r>
              <a:rPr lang="ru-RU" sz="4000" dirty="0" err="1"/>
              <a:t>втрачених</a:t>
            </a:r>
            <a:r>
              <a:rPr lang="ru-RU" sz="4000" dirty="0"/>
              <a:t>.</a:t>
            </a:r>
            <a:endParaRPr lang="uk-UA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49" y="4365104"/>
            <a:ext cx="3618174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20" y="1124744"/>
            <a:ext cx="3505268" cy="29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90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58089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Акули</a:t>
            </a:r>
            <a:r>
              <a:rPr lang="ru-RU" dirty="0"/>
              <a:t> не </a:t>
            </a:r>
            <a:r>
              <a:rPr lang="ru-RU" dirty="0" err="1"/>
              <a:t>відчувають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. В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товстій</a:t>
            </a:r>
            <a:r>
              <a:rPr lang="ru-RU" dirty="0"/>
              <a:t> </a:t>
            </a:r>
            <a:r>
              <a:rPr lang="ru-RU" dirty="0" err="1"/>
              <a:t>шкірі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мало </a:t>
            </a:r>
            <a:r>
              <a:rPr lang="ru-RU" dirty="0" err="1"/>
              <a:t>рецепторів</a:t>
            </a:r>
            <a:r>
              <a:rPr lang="ru-RU" dirty="0"/>
              <a:t>, але </a:t>
            </a:r>
            <a:r>
              <a:rPr lang="ru-RU" dirty="0" err="1"/>
              <a:t>це</a:t>
            </a:r>
            <a:r>
              <a:rPr lang="ru-RU" dirty="0"/>
              <a:t> не є основною причиною.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4968552" cy="37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70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2652904"/>
          </a:xfrm>
        </p:spPr>
        <p:txBody>
          <a:bodyPr>
            <a:normAutofit/>
          </a:bodyPr>
          <a:lstStyle/>
          <a:p>
            <a:r>
              <a:rPr lang="ru-RU" dirty="0" err="1"/>
              <a:t>Акули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атакують</a:t>
            </a:r>
            <a:r>
              <a:rPr lang="ru-RU" dirty="0"/>
              <a:t> </a:t>
            </a:r>
            <a:r>
              <a:rPr lang="ru-RU" dirty="0" err="1"/>
              <a:t>чоловіків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і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66" y="2996952"/>
            <a:ext cx="59055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45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3016"/>
            <a:ext cx="8305800" cy="1143000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2477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</TotalTime>
  <Words>113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 2</vt:lpstr>
      <vt:lpstr>Поток</vt:lpstr>
      <vt:lpstr>Цікаві факти про акул</vt:lpstr>
      <vt:lpstr> Акули є санітарами морів і океанів. Крім полювання вони поїдають всю падаль яку знаходять.</vt:lpstr>
      <vt:lpstr> Ці хижі риби мають дуже розвинений нюх і зір, а також вміють вловлювати електромагнітні імпульси.</vt:lpstr>
      <vt:lpstr>Акули здатні вирощувати нові зуби в замін старим і випавшим. Не дивлячись на стан здоров’я і те, скільки рибі років, нові зуби будуть виростати на місці втрачених.</vt:lpstr>
      <vt:lpstr>Акули не відчувають біль. В їх товстій шкірі дуже мало рецепторів, але це не є основною причиною.</vt:lpstr>
      <vt:lpstr>Акули частіше атакують чоловіків, ніж жінок і ніхто не може пояснити чому.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факти про акул</dc:title>
  <dc:creator>Светлана Диордийчук</dc:creator>
  <cp:lastModifiedBy>ВОВАН ПК</cp:lastModifiedBy>
  <cp:revision>4</cp:revision>
  <dcterms:created xsi:type="dcterms:W3CDTF">2016-12-08T17:46:29Z</dcterms:created>
  <dcterms:modified xsi:type="dcterms:W3CDTF">2020-05-27T21:17:21Z</dcterms:modified>
</cp:coreProperties>
</file>