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7" r:id="rId3"/>
    <p:sldId id="257" r:id="rId4"/>
    <p:sldId id="258" r:id="rId5"/>
    <p:sldId id="266" r:id="rId6"/>
    <p:sldId id="265" r:id="rId7"/>
    <p:sldId id="264" r:id="rId8"/>
    <p:sldId id="263" r:id="rId9"/>
    <p:sldId id="262" r:id="rId10"/>
    <p:sldId id="259" r:id="rId11"/>
    <p:sldId id="260" r:id="rId12"/>
    <p:sldId id="261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D4E32BC-8546-4C5F-8E65-0D925D23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FEA5315-60D0-4BEA-BBD3-75F4B4712EC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«Дерево у </a:t>
            </a:r>
            <a:r>
              <a:rPr lang="ru-RU" dirty="0" err="1" smtClean="0"/>
              <a:t>світоглядному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ru-RU" dirty="0" err="1" smtClean="0"/>
              <a:t>українства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646237"/>
            <a:ext cx="4972056" cy="45262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давен</a:t>
            </a:r>
            <a:r>
              <a:rPr lang="ru-RU" dirty="0" smtClean="0"/>
              <a:t> наша </a:t>
            </a:r>
            <a:r>
              <a:rPr lang="ru-RU" dirty="0" err="1" smtClean="0"/>
              <a:t>багата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прекрасна </a:t>
            </a:r>
            <a:r>
              <a:rPr lang="ru-RU" dirty="0" err="1" smtClean="0"/>
              <a:t>Україна</a:t>
            </a:r>
            <a:r>
              <a:rPr lang="ru-RU" dirty="0" smtClean="0"/>
              <a:t> славиться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,.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Споконвічна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народу до </a:t>
            </a:r>
            <a:r>
              <a:rPr lang="ru-RU" dirty="0" err="1" smtClean="0"/>
              <a:t>лісу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села – </a:t>
            </a:r>
            <a:r>
              <a:rPr lang="ru-RU" dirty="0" err="1" smtClean="0"/>
              <a:t>загальновідома</a:t>
            </a:r>
            <a:r>
              <a:rPr lang="ru-RU" dirty="0" smtClean="0"/>
              <a:t> кожному. </a:t>
            </a:r>
          </a:p>
          <a:p>
            <a:r>
              <a:rPr lang="ru-RU" dirty="0" smtClean="0"/>
              <a:t>Дерево – </a:t>
            </a:r>
            <a:r>
              <a:rPr lang="ru-RU" dirty="0" err="1" smtClean="0"/>
              <a:t>це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життєдайну</a:t>
            </a:r>
            <a:r>
              <a:rPr lang="ru-RU" dirty="0" smtClean="0"/>
              <a:t> силу </a:t>
            </a:r>
            <a:r>
              <a:rPr lang="ru-RU" dirty="0" err="1" smtClean="0"/>
              <a:t>і</a:t>
            </a:r>
            <a:r>
              <a:rPr lang="ru-RU" dirty="0" smtClean="0"/>
              <a:t> тепло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людству</a:t>
            </a:r>
            <a:r>
              <a:rPr lang="ru-RU" dirty="0" smtClean="0"/>
              <a:t>, а особливо для </a:t>
            </a:r>
            <a:r>
              <a:rPr lang="ru-RU" dirty="0" err="1" smtClean="0"/>
              <a:t>українців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земля,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милує</a:t>
            </a:r>
            <a:r>
              <a:rPr lang="ru-RU" dirty="0" smtClean="0"/>
              <a:t> око </a:t>
            </a:r>
            <a:r>
              <a:rPr lang="ru-RU" dirty="0" err="1" smtClean="0"/>
              <a:t>казковими</a:t>
            </a:r>
            <a:r>
              <a:rPr lang="ru-RU" dirty="0" smtClean="0"/>
              <a:t> </a:t>
            </a:r>
            <a:r>
              <a:rPr lang="ru-RU" dirty="0" err="1" smtClean="0"/>
              <a:t>краєвидами</a:t>
            </a:r>
            <a:r>
              <a:rPr lang="ru-RU" dirty="0" smtClean="0"/>
              <a:t>, яке </a:t>
            </a:r>
            <a:r>
              <a:rPr lang="ru-RU" dirty="0" err="1" smtClean="0"/>
              <a:t>створює</a:t>
            </a:r>
            <a:r>
              <a:rPr lang="ru-RU" dirty="0" smtClean="0"/>
              <a:t> «</a:t>
            </a:r>
            <a:r>
              <a:rPr lang="ru-RU" dirty="0" err="1" smtClean="0"/>
              <a:t>зелене</a:t>
            </a:r>
            <a:r>
              <a:rPr lang="ru-RU" dirty="0" smtClean="0"/>
              <a:t> море».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дерево життя симв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571900" cy="48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85728"/>
            <a:ext cx="4786346" cy="5840435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В українському народі калину шанували з прадавніх часів. Калина для наших пращурів уособлювала рідний край, рідну домівку. Калинові грона вишивали на рушниках, сорочках, </a:t>
            </a:r>
            <a:r>
              <a:rPr lang="uk-UA" dirty="0" smtClean="0"/>
              <a:t>скатертинах.</a:t>
            </a:r>
          </a:p>
          <a:p>
            <a:r>
              <a:rPr lang="uk-UA" dirty="0"/>
              <a:t>В Україні існував гарний звичай: коли в </a:t>
            </a:r>
            <a:r>
              <a:rPr lang="uk-UA" dirty="0" err="1"/>
              <a:t>сімї</a:t>
            </a:r>
            <a:r>
              <a:rPr lang="uk-UA" dirty="0"/>
              <a:t> народжувалася дівчинка – обов’язково саджали кущ калини біля хати, щоб була вродливою</a:t>
            </a:r>
            <a:r>
              <a:rPr lang="uk-UA" dirty="0" smtClean="0"/>
              <a:t>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Здавна </a:t>
            </a:r>
            <a:r>
              <a:rPr lang="uk-UA" dirty="0"/>
              <a:t>вважалося, що вона пов’язує світ мертвих зі світом живих. </a:t>
            </a:r>
            <a:r>
              <a:rPr lang="uk-UA" dirty="0" smtClean="0"/>
              <a:t>Калина  є символ </a:t>
            </a:r>
            <a:r>
              <a:rPr lang="uk-UA" dirty="0"/>
              <a:t>єднання народу: живих із тими, що відійшли в </a:t>
            </a:r>
            <a:r>
              <a:rPr lang="uk-UA" dirty="0" err="1"/>
              <a:t>потойбіччя</a:t>
            </a:r>
            <a:r>
              <a:rPr lang="uk-UA" dirty="0"/>
              <a:t>, і тими, котрі ще чекають на своє народження</a:t>
            </a:r>
            <a:r>
              <a:rPr lang="uk-UA" dirty="0" smtClean="0"/>
              <a:t>.</a:t>
            </a:r>
          </a:p>
          <a:p>
            <a:r>
              <a:rPr lang="uk-UA" dirty="0"/>
              <a:t>Дотепер </a:t>
            </a:r>
            <a:r>
              <a:rPr lang="uk-UA" dirty="0" smtClean="0"/>
              <a:t>калина </a:t>
            </a:r>
            <a:r>
              <a:rPr lang="uk-UA" dirty="0"/>
              <a:t>популярна в народній медицині як лікарська, що здатна зцілювати від багатьох застудних хвороб, регулювати тиск, очищати кров.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 l="45000"/>
          <a:stretch>
            <a:fillRect/>
          </a:stretch>
        </p:blipFill>
        <p:spPr bwMode="auto">
          <a:xfrm>
            <a:off x="214282" y="571480"/>
            <a:ext cx="42148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85728"/>
            <a:ext cx="4929222" cy="584043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Вишня </a:t>
            </a:r>
            <a:r>
              <a:rPr lang="ru-RU" dirty="0"/>
              <a:t>–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найстаріших</a:t>
            </a:r>
            <a:r>
              <a:rPr lang="ru-RU" dirty="0"/>
              <a:t> дерев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,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дику</a:t>
            </a:r>
            <a:r>
              <a:rPr lang="ru-RU" dirty="0"/>
              <a:t> </a:t>
            </a:r>
            <a:r>
              <a:rPr lang="ru-RU" dirty="0" err="1"/>
              <a:t>рослину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цілющими</a:t>
            </a:r>
            <a:r>
              <a:rPr lang="ru-RU" dirty="0"/>
              <a:t> </a:t>
            </a:r>
            <a:r>
              <a:rPr lang="ru-RU" dirty="0" err="1"/>
              <a:t>смачними</a:t>
            </a:r>
            <a:r>
              <a:rPr lang="ru-RU" dirty="0"/>
              <a:t> ягодами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культивують</a:t>
            </a:r>
            <a:r>
              <a:rPr lang="ru-RU" dirty="0"/>
              <a:t> у садах,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виводять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 smtClean="0"/>
              <a:t>.</a:t>
            </a:r>
          </a:p>
          <a:p>
            <a:r>
              <a:rPr lang="ru-RU" dirty="0"/>
              <a:t>Вишня </a:t>
            </a:r>
            <a:r>
              <a:rPr lang="ru-RU" dirty="0" err="1"/>
              <a:t>використовувалася</a:t>
            </a:r>
            <a:r>
              <a:rPr lang="ru-RU" dirty="0"/>
              <a:t> в </a:t>
            </a:r>
            <a:r>
              <a:rPr lang="ru-RU" dirty="0" err="1"/>
              <a:t>Новорічній</a:t>
            </a:r>
            <a:r>
              <a:rPr lang="ru-RU" dirty="0"/>
              <a:t> </a:t>
            </a:r>
            <a:r>
              <a:rPr lang="ru-RU" dirty="0" err="1"/>
              <a:t>обрядовості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задовго</a:t>
            </a:r>
            <a:r>
              <a:rPr lang="ru-RU" dirty="0"/>
              <a:t> до </a:t>
            </a:r>
            <a:r>
              <a:rPr lang="ru-RU" dirty="0" err="1"/>
              <a:t>привнесеного</a:t>
            </a:r>
            <a:r>
              <a:rPr lang="ru-RU" dirty="0"/>
              <a:t> Петром 1 </a:t>
            </a:r>
            <a:r>
              <a:rPr lang="ru-RU" dirty="0" err="1"/>
              <a:t>звичаю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ялинку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r>
              <a:rPr lang="ru-RU" dirty="0"/>
              <a:t>Вишня для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символом </a:t>
            </a:r>
            <a:r>
              <a:rPr lang="ru-RU" dirty="0" err="1"/>
              <a:t>взаємної</a:t>
            </a:r>
            <a:r>
              <a:rPr lang="ru-RU" dirty="0"/>
              <a:t> </a:t>
            </a:r>
            <a:r>
              <a:rPr lang="ru-RU" dirty="0" err="1"/>
              <a:t>пристрасної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, </a:t>
            </a:r>
            <a:r>
              <a:rPr lang="ru-RU" dirty="0" err="1"/>
              <a:t>краси</a:t>
            </a:r>
            <a:r>
              <a:rPr lang="ru-RU" dirty="0"/>
              <a:t>, </a:t>
            </a:r>
            <a:r>
              <a:rPr lang="ru-RU" dirty="0" err="1"/>
              <a:t>мужності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вишневим</a:t>
            </a:r>
            <a:r>
              <a:rPr lang="ru-RU" dirty="0"/>
              <a:t> </a:t>
            </a:r>
            <a:r>
              <a:rPr lang="ru-RU" dirty="0" err="1"/>
              <a:t>гілкам</a:t>
            </a:r>
            <a:r>
              <a:rPr lang="ru-RU" dirty="0"/>
              <a:t> </a:t>
            </a:r>
            <a:r>
              <a:rPr lang="ru-RU" dirty="0" err="1"/>
              <a:t>приписували</a:t>
            </a:r>
            <a:r>
              <a:rPr lang="ru-RU" dirty="0"/>
              <a:t> </a:t>
            </a:r>
            <a:r>
              <a:rPr lang="ru-RU" dirty="0" err="1"/>
              <a:t>неабияку</a:t>
            </a:r>
            <a:r>
              <a:rPr lang="ru-RU" dirty="0"/>
              <a:t> </a:t>
            </a:r>
            <a:r>
              <a:rPr lang="ru-RU" dirty="0" err="1"/>
              <a:t>магічну</a:t>
            </a:r>
            <a:r>
              <a:rPr lang="ru-RU" dirty="0"/>
              <a:t> силу. У </a:t>
            </a:r>
            <a:r>
              <a:rPr lang="ru-RU" dirty="0" err="1"/>
              <a:t>народній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вишня </a:t>
            </a:r>
            <a:r>
              <a:rPr lang="ru-RU" dirty="0" err="1"/>
              <a:t>порівнюється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красою </a:t>
            </a:r>
            <a:r>
              <a:rPr lang="ru-RU" dirty="0" err="1"/>
              <a:t>юної</a:t>
            </a:r>
            <a:r>
              <a:rPr lang="ru-RU" dirty="0"/>
              <a:t> </a:t>
            </a:r>
            <a:r>
              <a:rPr lang="ru-RU" dirty="0" err="1"/>
              <a:t>вродливої</a:t>
            </a:r>
            <a:r>
              <a:rPr lang="ru-RU" dirty="0"/>
              <a:t> </a:t>
            </a:r>
            <a:r>
              <a:rPr lang="ru-RU" dirty="0" err="1"/>
              <a:t>дівчини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молодістю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Картинки по запросу картинка вишня найдавніша в україні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8576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14290"/>
            <a:ext cx="4643470" cy="5911873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r>
              <a:rPr lang="ru-RU" b="1" dirty="0" err="1" smtClean="0"/>
              <a:t>Яблуня</a:t>
            </a:r>
            <a:r>
              <a:rPr lang="ru-RU" dirty="0" smtClean="0"/>
              <a:t> </a:t>
            </a:r>
            <a:r>
              <a:rPr lang="ru-RU" dirty="0" err="1"/>
              <a:t>відома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. З </a:t>
            </a:r>
            <a:r>
              <a:rPr lang="ru-RU" dirty="0" err="1"/>
              <a:t>непам’ятних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у дикому </a:t>
            </a:r>
            <a:r>
              <a:rPr lang="ru-RU" dirty="0" err="1"/>
              <a:t>стані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поширена</a:t>
            </a:r>
            <a:r>
              <a:rPr lang="ru-RU" dirty="0"/>
              <a:t> на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Яблуко</a:t>
            </a:r>
            <a:r>
              <a:rPr lang="ru-RU" dirty="0"/>
              <a:t> стало для </a:t>
            </a:r>
            <a:r>
              <a:rPr lang="ru-RU" dirty="0" err="1"/>
              <a:t>українців</a:t>
            </a:r>
            <a:r>
              <a:rPr lang="ru-RU" dirty="0"/>
              <a:t> символом </a:t>
            </a:r>
            <a:r>
              <a:rPr lang="ru-RU" dirty="0" err="1"/>
              <a:t>кохання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. Про </a:t>
            </a:r>
            <a:r>
              <a:rPr lang="ru-RU" dirty="0" err="1"/>
              <a:t>плодючість</a:t>
            </a:r>
            <a:r>
              <a:rPr lang="ru-RU" dirty="0"/>
              <a:t> </a:t>
            </a:r>
            <a:r>
              <a:rPr lang="ru-RU" dirty="0" err="1"/>
              <a:t>яблуні</a:t>
            </a:r>
            <a:r>
              <a:rPr lang="ru-RU" dirty="0"/>
              <a:t> знали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трипільці</a:t>
            </a:r>
            <a:r>
              <a:rPr lang="ru-RU" dirty="0"/>
              <a:t>, коли </a:t>
            </a:r>
            <a:r>
              <a:rPr lang="ru-RU" dirty="0" err="1"/>
              <a:t>зображували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яблуні</a:t>
            </a:r>
            <a:r>
              <a:rPr lang="ru-RU" dirty="0"/>
              <a:t> на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начинні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Яблуню</a:t>
            </a:r>
            <a:r>
              <a:rPr lang="ru-RU" dirty="0" smtClean="0"/>
              <a:t> </a:t>
            </a:r>
            <a:r>
              <a:rPr lang="ru-RU" dirty="0" err="1"/>
              <a:t>вважають</a:t>
            </a:r>
            <a:r>
              <a:rPr lang="ru-RU" dirty="0"/>
              <a:t> деревом </a:t>
            </a:r>
            <a:r>
              <a:rPr lang="ru-RU" dirty="0" err="1"/>
              <a:t>замовлянь</a:t>
            </a:r>
            <a:r>
              <a:rPr lang="ru-RU" dirty="0"/>
              <a:t>. У </a:t>
            </a:r>
            <a:r>
              <a:rPr lang="ru-RU" dirty="0" err="1"/>
              <a:t>яблуні</a:t>
            </a:r>
            <a:r>
              <a:rPr lang="ru-RU" dirty="0"/>
              <a:t> просили люди усе,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хотіли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плодів</a:t>
            </a:r>
            <a:r>
              <a:rPr lang="ru-RU" dirty="0"/>
              <a:t> до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бажань</a:t>
            </a:r>
            <a:r>
              <a:rPr lang="ru-RU" dirty="0"/>
              <a:t>. За </a:t>
            </a:r>
            <a:r>
              <a:rPr lang="ru-RU" dirty="0" err="1"/>
              <a:t>повір’ям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«</a:t>
            </a:r>
            <a:r>
              <a:rPr lang="ru-RU" dirty="0" err="1"/>
              <a:t>дурним</a:t>
            </a:r>
            <a:r>
              <a:rPr lang="ru-RU" dirty="0"/>
              <a:t> оком» не в </a:t>
            </a:r>
            <a:r>
              <a:rPr lang="ru-RU" dirty="0" err="1"/>
              <a:t>силі</a:t>
            </a:r>
            <a:r>
              <a:rPr lang="ru-RU" dirty="0"/>
              <a:t> </a:t>
            </a:r>
            <a:r>
              <a:rPr lang="ru-RU" dirty="0" err="1"/>
              <a:t>нашкодити</a:t>
            </a:r>
            <a:r>
              <a:rPr lang="ru-RU" dirty="0"/>
              <a:t> тому, в </a:t>
            </a:r>
            <a:r>
              <a:rPr lang="ru-RU" dirty="0" err="1"/>
              <a:t>чиїх</a:t>
            </a:r>
            <a:r>
              <a:rPr lang="ru-RU" dirty="0"/>
              <a:t> руках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яблунева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. У </a:t>
            </a:r>
            <a:r>
              <a:rPr lang="ru-RU" dirty="0" err="1"/>
              <a:t>теперішніх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казках</a:t>
            </a:r>
            <a:r>
              <a:rPr lang="ru-RU" dirty="0"/>
              <a:t> </a:t>
            </a:r>
            <a:r>
              <a:rPr lang="ru-RU" dirty="0" err="1"/>
              <a:t>яблука</a:t>
            </a:r>
            <a:r>
              <a:rPr lang="ru-RU" dirty="0"/>
              <a:t> </a:t>
            </a:r>
            <a:r>
              <a:rPr lang="ru-RU" dirty="0" err="1"/>
              <a:t>омолоджують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парубкові</a:t>
            </a:r>
            <a:r>
              <a:rPr lang="ru-RU" dirty="0"/>
              <a:t> </a:t>
            </a:r>
            <a:r>
              <a:rPr lang="ru-RU" dirty="0" err="1"/>
              <a:t>богатирської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фото ябло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286280" cy="590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00042"/>
            <a:ext cx="4643470" cy="576899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Вільха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народі</a:t>
            </a:r>
            <a:r>
              <a:rPr lang="ru-RU" dirty="0"/>
              <a:t> – </a:t>
            </a:r>
            <a:r>
              <a:rPr lang="ru-RU" dirty="0" err="1"/>
              <a:t>протиставлення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начал: доброго </a:t>
            </a:r>
            <a:r>
              <a:rPr lang="ru-RU" dirty="0" err="1"/>
              <a:t>й</a:t>
            </a:r>
            <a:r>
              <a:rPr lang="ru-RU" dirty="0"/>
              <a:t> злого, </a:t>
            </a:r>
            <a:r>
              <a:rPr lang="ru-RU" dirty="0" err="1"/>
              <a:t>буття</a:t>
            </a:r>
            <a:r>
              <a:rPr lang="ru-RU" dirty="0"/>
              <a:t> </a:t>
            </a:r>
            <a:r>
              <a:rPr lang="ru-RU" dirty="0" err="1"/>
              <a:t>світлого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темного.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карпатські</a:t>
            </a:r>
            <a:r>
              <a:rPr lang="ru-RU" dirty="0"/>
              <a:t> </a:t>
            </a:r>
            <a:r>
              <a:rPr lang="ru-RU" dirty="0" err="1"/>
              <a:t>оповіді</a:t>
            </a:r>
            <a:r>
              <a:rPr lang="ru-RU" dirty="0"/>
              <a:t> про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вовка</a:t>
            </a:r>
            <a:r>
              <a:rPr lang="ru-RU" dirty="0"/>
              <a:t>, </a:t>
            </a:r>
            <a:r>
              <a:rPr lang="ru-RU" dirty="0" err="1"/>
              <a:t>смереки</a:t>
            </a:r>
            <a:r>
              <a:rPr lang="ru-RU" dirty="0"/>
              <a:t> та </a:t>
            </a:r>
            <a:r>
              <a:rPr lang="ru-RU" dirty="0" err="1"/>
              <a:t>вільхи</a:t>
            </a:r>
            <a:r>
              <a:rPr lang="ru-RU" dirty="0" smtClean="0"/>
              <a:t>.</a:t>
            </a:r>
          </a:p>
          <a:p>
            <a:r>
              <a:rPr lang="ru-RU" dirty="0" err="1"/>
              <a:t>Вільха</a:t>
            </a:r>
            <a:r>
              <a:rPr lang="ru-RU" dirty="0"/>
              <a:t> </a:t>
            </a:r>
            <a:r>
              <a:rPr lang="ru-RU" dirty="0" err="1"/>
              <a:t>наділяється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оберега: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/>
              <a:t>втикають</a:t>
            </a:r>
            <a:r>
              <a:rPr lang="ru-RU" dirty="0"/>
              <a:t> у землю по краю поля, </a:t>
            </a:r>
            <a:r>
              <a:rPr lang="ru-RU" dirty="0" err="1"/>
              <a:t>кладуть</a:t>
            </a:r>
            <a:r>
              <a:rPr lang="ru-RU" dirty="0"/>
              <a:t> </a:t>
            </a:r>
            <a:r>
              <a:rPr lang="ru-RU" dirty="0" err="1"/>
              <a:t>трісочки</a:t>
            </a:r>
            <a:r>
              <a:rPr lang="ru-RU" dirty="0"/>
              <a:t> в одежу молодим,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уберегти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злого ока. </a:t>
            </a:r>
            <a:r>
              <a:rPr lang="ru-RU" dirty="0" err="1"/>
              <a:t>Окрім</a:t>
            </a:r>
            <a:r>
              <a:rPr lang="ru-RU" dirty="0"/>
              <a:t> того люди </a:t>
            </a:r>
            <a:r>
              <a:rPr lang="ru-RU" dirty="0" err="1"/>
              <a:t>купаються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коренями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дерева,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захворіти</a:t>
            </a:r>
            <a:r>
              <a:rPr lang="ru-RU" dirty="0"/>
              <a:t> та бути </a:t>
            </a:r>
            <a:r>
              <a:rPr lang="ru-RU" dirty="0" err="1"/>
              <a:t>дужим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Вільха сама рання і пізня- "/>
          <p:cNvPicPr/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14282" y="428604"/>
            <a:ext cx="4357718" cy="615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85728"/>
            <a:ext cx="4857784" cy="584043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Горобина</a:t>
            </a:r>
            <a:r>
              <a:rPr lang="ru-RU" b="1" dirty="0"/>
              <a:t> </a:t>
            </a:r>
            <a:r>
              <a:rPr lang="ru-RU" dirty="0"/>
              <a:t>– дерево, яке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у </a:t>
            </a:r>
            <a:r>
              <a:rPr lang="ru-RU" dirty="0" err="1"/>
              <a:t>магії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народній</a:t>
            </a:r>
            <a:r>
              <a:rPr lang="ru-RU" dirty="0"/>
              <a:t> </a:t>
            </a:r>
            <a:r>
              <a:rPr lang="ru-RU" dirty="0" err="1"/>
              <a:t>медицині</a:t>
            </a:r>
            <a:r>
              <a:rPr lang="ru-RU" dirty="0"/>
              <a:t>. При </a:t>
            </a:r>
            <a:r>
              <a:rPr lang="ru-RU" dirty="0" err="1"/>
              <a:t>будівництві</a:t>
            </a:r>
            <a:r>
              <a:rPr lang="ru-RU" dirty="0"/>
              <a:t> дому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саджали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молоду</a:t>
            </a:r>
            <a:r>
              <a:rPr lang="ru-RU" dirty="0"/>
              <a:t> </a:t>
            </a:r>
            <a:r>
              <a:rPr lang="ru-RU" dirty="0" err="1"/>
              <a:t>горобинку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оберігала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усіляких</a:t>
            </a:r>
            <a:r>
              <a:rPr lang="ru-RU" dirty="0"/>
              <a:t> </a:t>
            </a:r>
            <a:r>
              <a:rPr lang="ru-RU" dirty="0" err="1"/>
              <a:t>незгод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напастей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Горобина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віщувати</a:t>
            </a:r>
            <a:r>
              <a:rPr lang="ru-RU" dirty="0"/>
              <a:t> </a:t>
            </a:r>
            <a:r>
              <a:rPr lang="ru-RU" dirty="0" err="1"/>
              <a:t>прийдешнє</a:t>
            </a:r>
            <a:r>
              <a:rPr lang="ru-RU" dirty="0"/>
              <a:t>. </a:t>
            </a:r>
            <a:r>
              <a:rPr lang="ru-RU" dirty="0" err="1"/>
              <a:t>Кидаючи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/>
              <a:t>горобини</a:t>
            </a:r>
            <a:r>
              <a:rPr lang="ru-RU" dirty="0"/>
              <a:t> у </a:t>
            </a:r>
            <a:r>
              <a:rPr lang="ru-RU" dirty="0" err="1"/>
              <a:t>вогонь</a:t>
            </a:r>
            <a:r>
              <a:rPr lang="ru-RU" dirty="0"/>
              <a:t>, гадали про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прибулих</a:t>
            </a:r>
            <a:r>
              <a:rPr lang="ru-RU" dirty="0"/>
              <a:t> </a:t>
            </a:r>
            <a:r>
              <a:rPr lang="ru-RU" dirty="0" err="1"/>
              <a:t>здалека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Коли </a:t>
            </a:r>
            <a:r>
              <a:rPr lang="ru-RU" dirty="0" err="1"/>
              <a:t>горобина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цвісти</a:t>
            </a:r>
            <a:r>
              <a:rPr lang="ru-RU" dirty="0"/>
              <a:t>,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справжнісіньке</a:t>
            </a:r>
            <a:r>
              <a:rPr lang="ru-RU" dirty="0"/>
              <a:t> </a:t>
            </a:r>
            <a:r>
              <a:rPr lang="ru-RU" dirty="0" err="1"/>
              <a:t>літо</a:t>
            </a:r>
            <a:r>
              <a:rPr lang="ru-RU" dirty="0"/>
              <a:t>, а коли </a:t>
            </a:r>
            <a:r>
              <a:rPr lang="ru-RU" dirty="0" err="1"/>
              <a:t>рясно</a:t>
            </a:r>
            <a:r>
              <a:rPr lang="ru-RU" dirty="0"/>
              <a:t> </a:t>
            </a:r>
            <a:r>
              <a:rPr lang="ru-RU" dirty="0" err="1"/>
              <a:t>цвіте</a:t>
            </a:r>
            <a:r>
              <a:rPr lang="ru-RU" dirty="0"/>
              <a:t>, </a:t>
            </a:r>
            <a:r>
              <a:rPr lang="ru-RU" dirty="0" err="1"/>
              <a:t>кажуть</a:t>
            </a:r>
            <a:r>
              <a:rPr lang="ru-RU" dirty="0"/>
              <a:t>, буде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вівса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льону</a:t>
            </a:r>
            <a:r>
              <a:rPr lang="ru-RU" dirty="0"/>
              <a:t> </a:t>
            </a:r>
            <a:r>
              <a:rPr lang="ru-RU" dirty="0" err="1"/>
              <a:t>навкруги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Зазначають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горобиною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розпалити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, –великий </a:t>
            </a:r>
            <a:r>
              <a:rPr lang="ru-RU" dirty="0" err="1"/>
              <a:t>гріховний</a:t>
            </a:r>
            <a:r>
              <a:rPr lang="ru-RU" dirty="0"/>
              <a:t> </a:t>
            </a:r>
            <a:r>
              <a:rPr lang="ru-RU" dirty="0" err="1"/>
              <a:t>вчинок</a:t>
            </a:r>
            <a:r>
              <a:rPr lang="ru-RU" dirty="0"/>
              <a:t>. </a:t>
            </a:r>
          </a:p>
        </p:txBody>
      </p:sp>
      <p:pic>
        <p:nvPicPr>
          <p:cNvPr id="4" name="Рисунок 3" descr="http://img.ussflorist.xyz/sad2/perunova-palica-rjabina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214842" cy="589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85728"/>
            <a:ext cx="5286412" cy="5840435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/>
              <a:t>Груша</a:t>
            </a:r>
            <a:r>
              <a:rPr lang="ru-RU" dirty="0"/>
              <a:t> – разом </a:t>
            </a:r>
            <a:r>
              <a:rPr lang="ru-RU" dirty="0" err="1"/>
              <a:t>із</a:t>
            </a:r>
            <a:r>
              <a:rPr lang="ru-RU" dirty="0"/>
              <a:t> дубом та </a:t>
            </a:r>
            <a:r>
              <a:rPr lang="ru-RU" dirty="0" err="1"/>
              <a:t>яблунею</a:t>
            </a:r>
            <a:r>
              <a:rPr lang="ru-RU" dirty="0"/>
              <a:t> у </a:t>
            </a:r>
            <a:r>
              <a:rPr lang="ru-RU" dirty="0" err="1"/>
              <a:t>народі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чільне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символіці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дерева,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яблунею</a:t>
            </a:r>
            <a:r>
              <a:rPr lang="ru-RU" dirty="0"/>
              <a:t> («</a:t>
            </a:r>
            <a:r>
              <a:rPr lang="ru-RU" dirty="0" err="1"/>
              <a:t>світлою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денною») вона «колюча», а тому </a:t>
            </a:r>
            <a:r>
              <a:rPr lang="ru-RU" dirty="0" err="1"/>
              <a:t>символізує</a:t>
            </a:r>
            <a:r>
              <a:rPr lang="ru-RU" dirty="0"/>
              <a:t> «</a:t>
            </a:r>
            <a:r>
              <a:rPr lang="ru-RU" dirty="0" err="1"/>
              <a:t>темний</a:t>
            </a:r>
            <a:r>
              <a:rPr lang="ru-RU" dirty="0"/>
              <a:t>, </a:t>
            </a:r>
            <a:r>
              <a:rPr lang="ru-RU" dirty="0" err="1"/>
              <a:t>нічний</a:t>
            </a:r>
            <a:r>
              <a:rPr lang="ru-RU" dirty="0"/>
              <a:t>»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світотвореня</a:t>
            </a:r>
            <a:r>
              <a:rPr lang="ru-RU" dirty="0"/>
              <a:t>.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вірять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зрубає</a:t>
            </a:r>
            <a:r>
              <a:rPr lang="ru-RU" dirty="0"/>
              <a:t> грушу, до того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завітає</a:t>
            </a:r>
            <a:r>
              <a:rPr lang="ru-RU" dirty="0"/>
              <a:t> лиха непроста доля. </a:t>
            </a:r>
            <a:endParaRPr lang="ru-RU" dirty="0" smtClean="0"/>
          </a:p>
          <a:p>
            <a:r>
              <a:rPr lang="ru-RU" dirty="0"/>
              <a:t>У </a:t>
            </a:r>
            <a:r>
              <a:rPr lang="ru-RU" dirty="0" err="1"/>
              <a:t>піснях</a:t>
            </a:r>
            <a:r>
              <a:rPr lang="ru-RU" dirty="0"/>
              <a:t> груша – </a:t>
            </a:r>
            <a:r>
              <a:rPr lang="ru-RU" dirty="0" err="1"/>
              <a:t>покровителька</a:t>
            </a:r>
            <a:r>
              <a:rPr lang="ru-RU" dirty="0"/>
              <a:t> </a:t>
            </a:r>
            <a:r>
              <a:rPr lang="ru-RU" dirty="0" err="1"/>
              <a:t>дівоцтва</a:t>
            </a:r>
            <a:r>
              <a:rPr lang="ru-RU" dirty="0"/>
              <a:t>. В</a:t>
            </a:r>
            <a:r>
              <a:rPr lang="ru-RU" dirty="0" smtClean="0"/>
              <a:t>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народній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груша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самотню</a:t>
            </a:r>
            <a:r>
              <a:rPr lang="ru-RU" dirty="0"/>
              <a:t> </a:t>
            </a:r>
            <a:r>
              <a:rPr lang="ru-RU" dirty="0" err="1"/>
              <a:t>молоду</a:t>
            </a:r>
            <a:r>
              <a:rPr lang="ru-RU" dirty="0"/>
              <a:t> </a:t>
            </a:r>
            <a:r>
              <a:rPr lang="ru-RU" dirty="0" err="1"/>
              <a:t>жінку</a:t>
            </a:r>
            <a:r>
              <a:rPr lang="ru-RU" dirty="0"/>
              <a:t>, яка </a:t>
            </a:r>
            <a:r>
              <a:rPr lang="ru-RU" dirty="0" err="1"/>
              <a:t>наділена</a:t>
            </a:r>
            <a:r>
              <a:rPr lang="ru-RU" dirty="0"/>
              <a:t> печалю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Лікувальні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груші</a:t>
            </a:r>
            <a:r>
              <a:rPr lang="ru-RU" dirty="0"/>
              <a:t>, як </a:t>
            </a:r>
            <a:r>
              <a:rPr lang="ru-RU" dirty="0" err="1"/>
              <a:t>ї</a:t>
            </a:r>
            <a:r>
              <a:rPr lang="ru-RU" dirty="0"/>
              <a:t> </a:t>
            </a:r>
            <a:r>
              <a:rPr lang="ru-RU" dirty="0" err="1"/>
              <a:t>яблуні</a:t>
            </a:r>
            <a:r>
              <a:rPr lang="ru-RU" dirty="0"/>
              <a:t>,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сивої</a:t>
            </a:r>
            <a:r>
              <a:rPr lang="ru-RU" dirty="0"/>
              <a:t> </a:t>
            </a:r>
            <a:r>
              <a:rPr lang="ru-RU" dirty="0" err="1" smtClean="0"/>
              <a:t>давнини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, плоди, деревина, </a:t>
            </a:r>
            <a:r>
              <a:rPr lang="ru-RU" dirty="0" err="1"/>
              <a:t>попіл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груші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магії</a:t>
            </a:r>
            <a:r>
              <a:rPr lang="ru-RU" dirty="0"/>
              <a:t> для </a:t>
            </a:r>
            <a:r>
              <a:rPr lang="ru-RU" dirty="0" err="1"/>
              <a:t>передання</a:t>
            </a:r>
            <a:r>
              <a:rPr lang="ru-RU" dirty="0"/>
              <a:t> людям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 </a:t>
            </a:r>
            <a:r>
              <a:rPr lang="ru-RU" dirty="0" err="1"/>
              <a:t>плодючої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здоровою, воду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купання</a:t>
            </a:r>
            <a:r>
              <a:rPr lang="ru-RU" dirty="0"/>
              <a:t> </a:t>
            </a:r>
            <a:r>
              <a:rPr lang="ru-RU" dirty="0" err="1"/>
              <a:t>виливали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грушу; клали у першу </a:t>
            </a:r>
            <a:r>
              <a:rPr lang="ru-RU" dirty="0" err="1"/>
              <a:t>купіль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/>
              <a:t>груші</a:t>
            </a:r>
            <a:r>
              <a:rPr lang="ru-RU" dirty="0"/>
              <a:t>, мед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солодке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/>
              <a:t>груші</a:t>
            </a:r>
            <a:r>
              <a:rPr lang="ru-RU" dirty="0"/>
              <a:t> «приносили» хворобу </a:t>
            </a:r>
            <a:r>
              <a:rPr lang="ru-RU" dirty="0" err="1"/>
              <a:t>і</a:t>
            </a:r>
            <a:r>
              <a:rPr lang="ru-RU" dirty="0"/>
              <a:t> «забивали»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дірку</a:t>
            </a:r>
            <a:r>
              <a:rPr lang="ru-RU" dirty="0"/>
              <a:t>, </a:t>
            </a:r>
            <a:r>
              <a:rPr lang="ru-RU" dirty="0" err="1"/>
              <a:t>просвердлену</a:t>
            </a:r>
            <a:r>
              <a:rPr lang="ru-RU" dirty="0"/>
              <a:t> у </a:t>
            </a:r>
            <a:r>
              <a:rPr lang="ru-RU" dirty="0" err="1"/>
              <a:t>стовбурі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Картинки по запросу картинка  про груш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5719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71480"/>
            <a:ext cx="5000660" cy="555468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/>
              <a:t>Осика</a:t>
            </a:r>
            <a:r>
              <a:rPr lang="ru-RU" b="1" dirty="0"/>
              <a:t> </a:t>
            </a:r>
            <a:r>
              <a:rPr lang="ru-RU" dirty="0" err="1"/>
              <a:t>вважалася</a:t>
            </a:r>
            <a:r>
              <a:rPr lang="ru-RU" dirty="0"/>
              <a:t> «</a:t>
            </a:r>
            <a:r>
              <a:rPr lang="ru-RU" dirty="0" err="1"/>
              <a:t>проклятим</a:t>
            </a:r>
            <a:r>
              <a:rPr lang="ru-RU" dirty="0"/>
              <a:t> </a:t>
            </a:r>
            <a:r>
              <a:rPr lang="ru-RU" dirty="0" err="1"/>
              <a:t>заклятим</a:t>
            </a:r>
            <a:r>
              <a:rPr lang="ru-RU" dirty="0"/>
              <a:t> деревом»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водночас</a:t>
            </a:r>
            <a:r>
              <a:rPr lang="ru-RU" dirty="0"/>
              <a:t> оберегом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злих</a:t>
            </a:r>
            <a:r>
              <a:rPr lang="ru-RU" dirty="0"/>
              <a:t> сил. </a:t>
            </a:r>
            <a:r>
              <a:rPr lang="ru-RU" dirty="0" err="1"/>
              <a:t>Загострений</a:t>
            </a:r>
            <a:r>
              <a:rPr lang="ru-RU" dirty="0"/>
              <a:t> </a:t>
            </a:r>
            <a:r>
              <a:rPr lang="ru-RU" dirty="0" err="1"/>
              <a:t>кілок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осики</a:t>
            </a:r>
            <a:r>
              <a:rPr lang="ru-RU" dirty="0"/>
              <a:t> </a:t>
            </a:r>
            <a:r>
              <a:rPr lang="ru-RU" dirty="0" err="1"/>
              <a:t>символізував</a:t>
            </a:r>
            <a:r>
              <a:rPr lang="ru-RU" dirty="0"/>
              <a:t> </a:t>
            </a:r>
            <a:r>
              <a:rPr lang="ru-RU" dirty="0" err="1"/>
              <a:t>Перунову</a:t>
            </a:r>
            <a:r>
              <a:rPr lang="ru-RU" dirty="0"/>
              <a:t> </a:t>
            </a:r>
            <a:r>
              <a:rPr lang="ru-RU" dirty="0" err="1"/>
              <a:t>палицю</a:t>
            </a:r>
            <a:r>
              <a:rPr lang="ru-RU" dirty="0"/>
              <a:t>, </a:t>
            </a:r>
            <a:r>
              <a:rPr lang="ru-RU" dirty="0" err="1"/>
              <a:t>блискавиць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страх як </a:t>
            </a:r>
            <a:r>
              <a:rPr lang="ru-RU" dirty="0" err="1"/>
              <a:t>боїться</a:t>
            </a:r>
            <a:r>
              <a:rPr lang="ru-RU" dirty="0"/>
              <a:t> нечисть. На </a:t>
            </a:r>
            <a:r>
              <a:rPr lang="ru-RU" dirty="0" err="1"/>
              <a:t>осиці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предки </a:t>
            </a:r>
            <a:r>
              <a:rPr lang="ru-RU" dirty="0" err="1"/>
              <a:t>вішали</a:t>
            </a:r>
            <a:r>
              <a:rPr lang="ru-RU" dirty="0"/>
              <a:t> </a:t>
            </a:r>
            <a:r>
              <a:rPr lang="ru-RU" dirty="0" err="1"/>
              <a:t>вбиту</a:t>
            </a:r>
            <a:r>
              <a:rPr lang="ru-RU" dirty="0"/>
              <a:t> </a:t>
            </a:r>
            <a:r>
              <a:rPr lang="ru-RU" dirty="0" err="1"/>
              <a:t>змію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вона не ожила.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злий</a:t>
            </a:r>
            <a:r>
              <a:rPr lang="ru-RU" dirty="0"/>
              <a:t> </a:t>
            </a:r>
            <a:r>
              <a:rPr lang="ru-RU" dirty="0" err="1"/>
              <a:t>чаклун</a:t>
            </a:r>
            <a:r>
              <a:rPr lang="ru-RU" dirty="0"/>
              <a:t>, зла </a:t>
            </a:r>
            <a:r>
              <a:rPr lang="ru-RU" dirty="0" err="1"/>
              <a:t>відьма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упир</a:t>
            </a:r>
            <a:r>
              <a:rPr lang="ru-RU" dirty="0"/>
              <a:t> не </a:t>
            </a:r>
            <a:r>
              <a:rPr lang="ru-RU" dirty="0" err="1"/>
              <a:t>вилізли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могили</a:t>
            </a:r>
            <a:r>
              <a:rPr lang="ru-RU" dirty="0"/>
              <a:t>, </a:t>
            </a:r>
            <a:r>
              <a:rPr lang="ru-RU" dirty="0" err="1"/>
              <a:t>їм</a:t>
            </a:r>
            <a:r>
              <a:rPr lang="ru-RU" dirty="0"/>
              <a:t> у спину </a:t>
            </a:r>
            <a:r>
              <a:rPr lang="ru-RU" dirty="0" err="1"/>
              <a:t>або</a:t>
            </a:r>
            <a:r>
              <a:rPr lang="ru-RU" dirty="0"/>
              <a:t> над ними в землю забивали </a:t>
            </a:r>
            <a:r>
              <a:rPr lang="ru-RU" dirty="0" err="1"/>
              <a:t>осиновий</a:t>
            </a:r>
            <a:r>
              <a:rPr lang="ru-RU" dirty="0"/>
              <a:t> </a:t>
            </a:r>
            <a:r>
              <a:rPr lang="ru-RU" dirty="0" err="1"/>
              <a:t>кілок</a:t>
            </a:r>
            <a:r>
              <a:rPr lang="ru-RU" dirty="0"/>
              <a:t>. «</a:t>
            </a:r>
            <a:r>
              <a:rPr lang="ru-RU" dirty="0" err="1"/>
              <a:t>Вбити</a:t>
            </a:r>
            <a:r>
              <a:rPr lang="ru-RU" dirty="0"/>
              <a:t> </a:t>
            </a:r>
            <a:r>
              <a:rPr lang="ru-RU" dirty="0" err="1"/>
              <a:t>осикового</a:t>
            </a:r>
            <a:r>
              <a:rPr lang="ru-RU" dirty="0"/>
              <a:t> клина» – </a:t>
            </a:r>
            <a:r>
              <a:rPr lang="ru-RU" dirty="0" err="1"/>
              <a:t>метафоричний</a:t>
            </a:r>
            <a:r>
              <a:rPr lang="ru-RU" dirty="0"/>
              <a:t> </a:t>
            </a:r>
            <a:r>
              <a:rPr lang="ru-RU" dirty="0" err="1"/>
              <a:t>вислів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викоренити</a:t>
            </a:r>
            <a:r>
              <a:rPr lang="ru-RU" dirty="0"/>
              <a:t> зло в самому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зародку</a:t>
            </a:r>
            <a:r>
              <a:rPr lang="ru-RU" dirty="0" smtClean="0"/>
              <a:t>.</a:t>
            </a:r>
          </a:p>
          <a:p>
            <a:r>
              <a:rPr lang="ru-RU" dirty="0" err="1"/>
              <a:t>Осикою</a:t>
            </a:r>
            <a:r>
              <a:rPr lang="ru-RU" dirty="0"/>
              <a:t> </a:t>
            </a:r>
            <a:r>
              <a:rPr lang="ru-RU" dirty="0" err="1"/>
              <a:t>лікували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пропасниці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хвороб; слабого </a:t>
            </a:r>
            <a:r>
              <a:rPr lang="ru-RU" dirty="0" err="1"/>
              <a:t>прив’язували</a:t>
            </a:r>
            <a:r>
              <a:rPr lang="ru-RU" dirty="0"/>
              <a:t> до </a:t>
            </a:r>
            <a:r>
              <a:rPr lang="ru-RU" dirty="0" err="1"/>
              <a:t>осики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просили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забрати</a:t>
            </a:r>
            <a:r>
              <a:rPr lang="ru-RU" dirty="0"/>
              <a:t> хворобу, </a:t>
            </a:r>
            <a:r>
              <a:rPr lang="ru-RU" dirty="0" err="1"/>
              <a:t>бо</a:t>
            </a:r>
            <a:r>
              <a:rPr lang="ru-RU" dirty="0"/>
              <a:t> «</a:t>
            </a:r>
            <a:r>
              <a:rPr lang="ru-RU" dirty="0" err="1"/>
              <a:t>осиці</a:t>
            </a:r>
            <a:r>
              <a:rPr lang="ru-RU" dirty="0"/>
              <a:t> в </a:t>
            </a:r>
            <a:r>
              <a:rPr lang="ru-RU" dirty="0" err="1"/>
              <a:t>самий</a:t>
            </a:r>
            <a:r>
              <a:rPr lang="ru-RU" dirty="0"/>
              <a:t> раз </a:t>
            </a:r>
            <a:r>
              <a:rPr lang="ru-RU" dirty="0" err="1"/>
              <a:t>трястися</a:t>
            </a:r>
            <a:r>
              <a:rPr lang="ru-RU" dirty="0"/>
              <a:t>». Колись </a:t>
            </a:r>
            <a:r>
              <a:rPr lang="ru-RU" dirty="0" err="1"/>
              <a:t>радили</a:t>
            </a:r>
            <a:r>
              <a:rPr lang="ru-RU" dirty="0"/>
              <a:t>: «</a:t>
            </a:r>
            <a:r>
              <a:rPr lang="ru-RU" dirty="0" err="1"/>
              <a:t>Болить</a:t>
            </a:r>
            <a:r>
              <a:rPr lang="ru-RU" dirty="0"/>
              <a:t> голова – </a:t>
            </a:r>
            <a:r>
              <a:rPr lang="ru-RU" dirty="0" err="1"/>
              <a:t>поклади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голову </a:t>
            </a:r>
            <a:r>
              <a:rPr lang="ru-RU" dirty="0" err="1"/>
              <a:t>осикове</a:t>
            </a:r>
            <a:r>
              <a:rPr lang="ru-RU" dirty="0"/>
              <a:t> </a:t>
            </a:r>
            <a:r>
              <a:rPr lang="ru-RU" dirty="0" err="1"/>
              <a:t>поліно</a:t>
            </a:r>
            <a:r>
              <a:rPr lang="ru-RU" dirty="0"/>
              <a:t>. У ногах крутить – </a:t>
            </a:r>
            <a:r>
              <a:rPr lang="ru-RU" dirty="0" err="1"/>
              <a:t>поклади</a:t>
            </a:r>
            <a:r>
              <a:rPr lang="ru-RU" dirty="0"/>
              <a:t> в ноги </a:t>
            </a:r>
            <a:r>
              <a:rPr lang="ru-RU" dirty="0" err="1"/>
              <a:t>осику</a:t>
            </a:r>
            <a:r>
              <a:rPr lang="ru-RU" dirty="0" smtClean="0"/>
              <a:t>».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/>
              <a:t>знахарі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хвороб, </a:t>
            </a:r>
            <a:r>
              <a:rPr lang="ru-RU" dirty="0" err="1"/>
              <a:t>зокрема</a:t>
            </a:r>
            <a:r>
              <a:rPr lang="ru-RU" dirty="0"/>
              <a:t> (</a:t>
            </a:r>
            <a:r>
              <a:rPr lang="ru-RU" dirty="0" err="1"/>
              <a:t>ляку</a:t>
            </a:r>
            <a:r>
              <a:rPr lang="ru-RU" dirty="0"/>
              <a:t>, лихоманки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відвари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, кори та </a:t>
            </a:r>
            <a:r>
              <a:rPr lang="ru-RU" dirty="0" err="1"/>
              <a:t>коріння</a:t>
            </a:r>
            <a:r>
              <a:rPr lang="ru-RU" dirty="0"/>
              <a:t> </a:t>
            </a:r>
            <a:r>
              <a:rPr lang="ru-RU" dirty="0" err="1"/>
              <a:t>молодої</a:t>
            </a:r>
            <a:r>
              <a:rPr lang="ru-RU" dirty="0"/>
              <a:t> </a:t>
            </a:r>
            <a:r>
              <a:rPr lang="ru-RU" dirty="0" err="1"/>
              <a:t>осичини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як відрізнити осику від тополі ?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071966" cy="547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85728"/>
            <a:ext cx="4286280" cy="5840435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Ясен</a:t>
            </a:r>
            <a:r>
              <a:rPr lang="ru-RU" dirty="0" smtClean="0"/>
              <a:t> </a:t>
            </a:r>
            <a:r>
              <a:rPr lang="ru-RU" dirty="0"/>
              <a:t>– «</a:t>
            </a:r>
            <a:r>
              <a:rPr lang="ru-RU" dirty="0" err="1"/>
              <a:t>чоловіче</a:t>
            </a:r>
            <a:r>
              <a:rPr lang="ru-RU" dirty="0"/>
              <a:t> дерево», символ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деревину </a:t>
            </a:r>
            <a:r>
              <a:rPr lang="ru-RU" dirty="0" err="1"/>
              <a:t>використовували</a:t>
            </a:r>
            <a:r>
              <a:rPr lang="ru-RU" dirty="0"/>
              <a:t> для </a:t>
            </a:r>
            <a:r>
              <a:rPr lang="ru-RU" dirty="0" err="1"/>
              <a:t>озброєння</a:t>
            </a:r>
            <a:r>
              <a:rPr lang="ru-RU" dirty="0"/>
              <a:t> </a:t>
            </a:r>
            <a:r>
              <a:rPr lang="ru-RU" dirty="0" err="1"/>
              <a:t>воїнів</a:t>
            </a:r>
            <a:r>
              <a:rPr lang="ru-RU" dirty="0"/>
              <a:t>. </a:t>
            </a:r>
            <a:r>
              <a:rPr lang="ru-RU" dirty="0" err="1"/>
              <a:t>Гілку</a:t>
            </a:r>
            <a:r>
              <a:rPr lang="ru-RU" dirty="0"/>
              <a:t> </a:t>
            </a:r>
            <a:r>
              <a:rPr lang="ru-RU" dirty="0" err="1"/>
              <a:t>ясена</a:t>
            </a:r>
            <a:r>
              <a:rPr lang="ru-RU" dirty="0"/>
              <a:t> </a:t>
            </a:r>
            <a:r>
              <a:rPr lang="ru-RU" dirty="0" err="1"/>
              <a:t>посилали</a:t>
            </a:r>
            <a:r>
              <a:rPr lang="ru-RU" dirty="0"/>
              <a:t> </a:t>
            </a:r>
            <a:r>
              <a:rPr lang="ru-RU" dirty="0" err="1"/>
              <a:t>ворогові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знаменувало</a:t>
            </a:r>
            <a:r>
              <a:rPr lang="ru-RU" dirty="0"/>
              <a:t> початок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попередження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err="1" smtClean="0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кроною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негараздів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/>
              <a:t>повір’ям</a:t>
            </a:r>
            <a:r>
              <a:rPr lang="ru-RU" dirty="0"/>
              <a:t>, </a:t>
            </a:r>
            <a:r>
              <a:rPr lang="ru-RU" dirty="0" err="1"/>
              <a:t>отруйні</a:t>
            </a:r>
            <a:r>
              <a:rPr lang="ru-RU" dirty="0"/>
              <a:t> </a:t>
            </a:r>
            <a:r>
              <a:rPr lang="ru-RU" dirty="0" err="1"/>
              <a:t>змії</a:t>
            </a:r>
            <a:r>
              <a:rPr lang="ru-RU" dirty="0"/>
              <a:t> бояться </a:t>
            </a:r>
            <a:r>
              <a:rPr lang="ru-RU" dirty="0" err="1"/>
              <a:t>ясена</a:t>
            </a:r>
            <a:r>
              <a:rPr lang="ru-RU" dirty="0"/>
              <a:t>, особливо </a:t>
            </a:r>
            <a:r>
              <a:rPr lang="ru-RU" dirty="0" err="1"/>
              <a:t>його</a:t>
            </a:r>
            <a:r>
              <a:rPr lang="ru-RU" dirty="0"/>
              <a:t> соку.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ясеневе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, </a:t>
            </a:r>
            <a:r>
              <a:rPr lang="ru-RU" dirty="0" err="1"/>
              <a:t>сік</a:t>
            </a:r>
            <a:r>
              <a:rPr lang="ru-RU" dirty="0"/>
              <a:t>, </a:t>
            </a:r>
            <a:r>
              <a:rPr lang="ru-RU" dirty="0" err="1"/>
              <a:t>гілки</a:t>
            </a:r>
            <a:r>
              <a:rPr lang="ru-RU" dirty="0"/>
              <a:t>, кора, </a:t>
            </a:r>
            <a:r>
              <a:rPr lang="ru-RU" dirty="0" err="1"/>
              <a:t>попіл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паралізувати</a:t>
            </a:r>
            <a:r>
              <a:rPr lang="ru-RU" dirty="0"/>
              <a:t> гадюку. Для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сорочці</a:t>
            </a:r>
            <a:r>
              <a:rPr lang="ru-RU" dirty="0"/>
              <a:t>, </a:t>
            </a:r>
            <a:r>
              <a:rPr lang="ru-RU" dirty="0" err="1"/>
              <a:t>намоченій</a:t>
            </a:r>
            <a:r>
              <a:rPr lang="ru-RU" dirty="0"/>
              <a:t> таким соком, </a:t>
            </a:r>
            <a:r>
              <a:rPr lang="ru-RU" dirty="0" err="1"/>
              <a:t>змія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безпечною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себе в руки. </a:t>
            </a:r>
            <a:endParaRPr lang="ru-RU" dirty="0" smtClean="0"/>
          </a:p>
          <a:p>
            <a:r>
              <a:rPr lang="ru-RU" dirty="0" err="1" smtClean="0"/>
              <a:t>Відваром</a:t>
            </a:r>
            <a:r>
              <a:rPr lang="ru-RU" dirty="0" smtClean="0"/>
              <a:t> </a:t>
            </a:r>
            <a:r>
              <a:rPr lang="ru-RU" dirty="0" err="1"/>
              <a:t>листя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кори </a:t>
            </a:r>
            <a:r>
              <a:rPr lang="ru-RU" dirty="0" err="1"/>
              <a:t>ясена</a:t>
            </a:r>
            <a:r>
              <a:rPr lang="ru-RU" dirty="0"/>
              <a:t> </a:t>
            </a:r>
            <a:r>
              <a:rPr lang="ru-RU" dirty="0" err="1"/>
              <a:t>лікували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пропасниці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картинка  про ясе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4291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66"/>
            <a:ext cx="4643470" cy="576899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Тополя</a:t>
            </a:r>
            <a:r>
              <a:rPr lang="ru-RU" dirty="0"/>
              <a:t> – символ </a:t>
            </a:r>
            <a:r>
              <a:rPr lang="ru-RU" dirty="0" err="1"/>
              <a:t>жіночої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. </a:t>
            </a:r>
            <a:r>
              <a:rPr lang="ru-RU" dirty="0" err="1"/>
              <a:t>Стародавнє</a:t>
            </a:r>
            <a:r>
              <a:rPr lang="ru-RU" dirty="0"/>
              <a:t> дерево </a:t>
            </a:r>
            <a:r>
              <a:rPr lang="ru-RU" dirty="0" err="1"/>
              <a:t>Європи</a:t>
            </a:r>
            <a:r>
              <a:rPr lang="ru-RU" dirty="0"/>
              <a:t> привезли в </a:t>
            </a:r>
            <a:r>
              <a:rPr lang="ru-RU" dirty="0" err="1"/>
              <a:t>Грецію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Персії</a:t>
            </a:r>
            <a:r>
              <a:rPr lang="ru-RU" dirty="0"/>
              <a:t>.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неймовірне</a:t>
            </a:r>
            <a:r>
              <a:rPr lang="ru-RU" dirty="0"/>
              <a:t> дерево в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Римі</a:t>
            </a:r>
            <a:r>
              <a:rPr lang="ru-RU" dirty="0"/>
              <a:t> для прикрас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, особливо там, де </a:t>
            </a:r>
            <a:r>
              <a:rPr lang="ru-RU" dirty="0" err="1"/>
              <a:t>відбувалися</a:t>
            </a:r>
            <a:r>
              <a:rPr lang="ru-RU" dirty="0"/>
              <a:t>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зібрання</a:t>
            </a:r>
            <a:r>
              <a:rPr lang="ru-RU" dirty="0"/>
              <a:t>. </a:t>
            </a:r>
            <a:r>
              <a:rPr lang="ru-RU" dirty="0" err="1"/>
              <a:t>Історики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традиція</a:t>
            </a:r>
            <a:r>
              <a:rPr lang="ru-RU" dirty="0"/>
              <a:t> </a:t>
            </a:r>
            <a:r>
              <a:rPr lang="ru-RU" dirty="0" err="1"/>
              <a:t>висаджувати</a:t>
            </a:r>
            <a:r>
              <a:rPr lang="ru-RU" dirty="0"/>
              <a:t> тополю </a:t>
            </a:r>
            <a:r>
              <a:rPr lang="ru-RU" dirty="0" err="1"/>
              <a:t>прийшла</a:t>
            </a:r>
            <a:r>
              <a:rPr lang="ru-RU" dirty="0"/>
              <a:t> в </a:t>
            </a:r>
            <a:r>
              <a:rPr lang="ru-RU" dirty="0" err="1"/>
              <a:t>столицю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та в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давньоруські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грецьких</a:t>
            </a:r>
            <a:r>
              <a:rPr lang="ru-RU" dirty="0"/>
              <a:t> </a:t>
            </a:r>
            <a:r>
              <a:rPr lang="ru-RU" dirty="0" err="1"/>
              <a:t>колоній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давнину</a:t>
            </a:r>
            <a:r>
              <a:rPr lang="ru-RU" dirty="0"/>
              <a:t>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тополя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магічне</a:t>
            </a:r>
            <a:r>
              <a:rPr lang="ru-RU" dirty="0"/>
              <a:t> дерево, яке надавало </a:t>
            </a:r>
            <a:r>
              <a:rPr lang="ru-RU" dirty="0" err="1"/>
              <a:t>людині</a:t>
            </a:r>
            <a:r>
              <a:rPr lang="ru-RU" dirty="0"/>
              <a:t> силу. </a:t>
            </a:r>
            <a:r>
              <a:rPr lang="ru-RU" dirty="0" err="1"/>
              <a:t>Існував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цикл </a:t>
            </a:r>
            <a:r>
              <a:rPr lang="ru-RU" dirty="0" err="1"/>
              <a:t>обрядів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яких</a:t>
            </a:r>
            <a:r>
              <a:rPr lang="ru-RU" dirty="0"/>
              <a:t> тополю </a:t>
            </a:r>
            <a:r>
              <a:rPr lang="ru-RU" dirty="0" err="1"/>
              <a:t>прикрашали</a:t>
            </a:r>
            <a:r>
              <a:rPr lang="ru-RU" dirty="0"/>
              <a:t> як </a:t>
            </a:r>
            <a:r>
              <a:rPr lang="ru-RU" dirty="0" err="1"/>
              <a:t>теперішню</a:t>
            </a:r>
            <a:r>
              <a:rPr lang="ru-RU" dirty="0"/>
              <a:t> </a:t>
            </a:r>
            <a:r>
              <a:rPr lang="ru-RU" dirty="0" err="1"/>
              <a:t>ялинку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водили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хоровод. Цей обряд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водити</a:t>
            </a:r>
            <a:r>
              <a:rPr lang="ru-RU" dirty="0"/>
              <a:t> тополю». </a:t>
            </a:r>
            <a:r>
              <a:rPr lang="ru-RU" dirty="0" err="1"/>
              <a:t>Зазначимо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київські</a:t>
            </a:r>
            <a:r>
              <a:rPr lang="ru-RU" dirty="0"/>
              <a:t> </a:t>
            </a:r>
            <a:r>
              <a:rPr lang="ru-RU" dirty="0" err="1"/>
              <a:t>богомольці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містично</a:t>
            </a:r>
            <a:r>
              <a:rPr lang="ru-RU" dirty="0"/>
              <a:t> </a:t>
            </a:r>
            <a:r>
              <a:rPr lang="ru-RU" dirty="0" err="1"/>
              <a:t>налаштовані</a:t>
            </a:r>
            <a:r>
              <a:rPr lang="ru-RU" dirty="0"/>
              <a:t>, </a:t>
            </a:r>
            <a:r>
              <a:rPr lang="ru-RU" dirty="0" err="1"/>
              <a:t>асоціювали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деревце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силуетами</a:t>
            </a:r>
            <a:r>
              <a:rPr lang="ru-RU" dirty="0"/>
              <a:t> </a:t>
            </a:r>
            <a:r>
              <a:rPr lang="ru-RU" dirty="0" err="1"/>
              <a:t>кипарисів</a:t>
            </a:r>
            <a:r>
              <a:rPr lang="uk-UA" dirty="0"/>
              <a:t>.  </a:t>
            </a:r>
            <a:endParaRPr lang="uk-UA" dirty="0" smtClean="0"/>
          </a:p>
          <a:p>
            <a:r>
              <a:rPr lang="uk-UA" dirty="0" smtClean="0"/>
              <a:t>Т</a:t>
            </a:r>
            <a:r>
              <a:rPr lang="ru-RU" dirty="0" err="1"/>
              <a:t>ополя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дерево,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мальовничу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/>
              <a:t>!»</a:t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картинка  про топол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14842" cy="609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14290"/>
            <a:ext cx="4929222" cy="5911873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Граб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священне</a:t>
            </a:r>
            <a:r>
              <a:rPr lang="ru-RU" dirty="0"/>
              <a:t> дерево, яке </a:t>
            </a:r>
            <a:r>
              <a:rPr lang="ru-RU" dirty="0" err="1"/>
              <a:t>заборонялося</a:t>
            </a:r>
            <a:r>
              <a:rPr lang="ru-RU" dirty="0"/>
              <a:t> </a:t>
            </a:r>
            <a:r>
              <a:rPr lang="ru-RU" dirty="0" err="1"/>
              <a:t>рубати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заподіювати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будь-яку</a:t>
            </a:r>
            <a:r>
              <a:rPr lang="ru-RU" dirty="0"/>
              <a:t> </a:t>
            </a:r>
            <a:r>
              <a:rPr lang="ru-RU" dirty="0" smtClean="0"/>
              <a:t>шкоду. Граб </a:t>
            </a:r>
            <a:r>
              <a:rPr lang="ru-RU" dirty="0" err="1"/>
              <a:t>асоціюється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чоловічим</a:t>
            </a:r>
            <a:r>
              <a:rPr lang="ru-RU" dirty="0"/>
              <a:t> </a:t>
            </a:r>
            <a:r>
              <a:rPr lang="ru-RU" dirty="0" smtClean="0"/>
              <a:t>началом. </a:t>
            </a:r>
          </a:p>
          <a:p>
            <a:r>
              <a:rPr lang="ru-RU" dirty="0" smtClean="0"/>
              <a:t>У </a:t>
            </a:r>
            <a:r>
              <a:rPr lang="ru-RU" dirty="0" err="1"/>
              <a:t>переддень</a:t>
            </a:r>
            <a:r>
              <a:rPr lang="ru-RU" dirty="0"/>
              <a:t> св. </a:t>
            </a:r>
            <a:r>
              <a:rPr lang="ru-RU" dirty="0" err="1"/>
              <a:t>Юрія</a:t>
            </a:r>
            <a:r>
              <a:rPr lang="ru-RU" dirty="0"/>
              <a:t> </a:t>
            </a:r>
            <a:r>
              <a:rPr lang="ru-RU" dirty="0" err="1"/>
              <a:t>дівчата</a:t>
            </a:r>
            <a:r>
              <a:rPr lang="ru-RU" dirty="0"/>
              <a:t> кидали у вир </a:t>
            </a:r>
            <a:r>
              <a:rPr lang="ru-RU" dirty="0" err="1"/>
              <a:t>вінок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вплетені</a:t>
            </a:r>
            <a:r>
              <a:rPr lang="ru-RU" dirty="0"/>
              <a:t> </a:t>
            </a:r>
            <a:r>
              <a:rPr lang="ru-RU" dirty="0" err="1"/>
              <a:t>віночки</a:t>
            </a:r>
            <a:r>
              <a:rPr lang="ru-RU" dirty="0"/>
              <a:t> </a:t>
            </a:r>
            <a:r>
              <a:rPr lang="ru-RU" dirty="0" err="1"/>
              <a:t>дев’яти</a:t>
            </a:r>
            <a:r>
              <a:rPr lang="ru-RU" dirty="0"/>
              <a:t> дерев, у тому </a:t>
            </a:r>
            <a:r>
              <a:rPr lang="ru-RU" dirty="0" err="1"/>
              <a:t>числі</a:t>
            </a:r>
            <a:r>
              <a:rPr lang="ru-RU" dirty="0"/>
              <a:t> граба. Цей </a:t>
            </a:r>
            <a:r>
              <a:rPr lang="ru-RU" dirty="0" err="1"/>
              <a:t>вінок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хлопців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Вірили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граб </a:t>
            </a:r>
            <a:r>
              <a:rPr lang="ru-RU" dirty="0" err="1"/>
              <a:t>рятує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блискавки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ним </a:t>
            </a:r>
            <a:r>
              <a:rPr lang="ru-RU" dirty="0" err="1"/>
              <a:t>ховалися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грози. </a:t>
            </a:r>
          </a:p>
          <a:p>
            <a:r>
              <a:rPr lang="ru-RU" dirty="0" smtClean="0"/>
              <a:t> </a:t>
            </a:r>
            <a:r>
              <a:rPr lang="ru-RU" dirty="0" err="1"/>
              <a:t>Гілками</a:t>
            </a:r>
            <a:r>
              <a:rPr lang="ru-RU" dirty="0"/>
              <a:t> граба </a:t>
            </a:r>
            <a:r>
              <a:rPr lang="ru-RU" dirty="0" err="1"/>
              <a:t>прикрашали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 на </a:t>
            </a:r>
            <a:r>
              <a:rPr lang="ru-RU" dirty="0" err="1"/>
              <a:t>Зелені</a:t>
            </a:r>
            <a:r>
              <a:rPr lang="ru-RU" dirty="0"/>
              <a:t> свята, на </a:t>
            </a:r>
            <a:r>
              <a:rPr lang="ru-RU" dirty="0" err="1"/>
              <a:t>Трійцю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обійстя</a:t>
            </a:r>
            <a:r>
              <a:rPr lang="ru-RU" dirty="0"/>
              <a:t>, поля на </a:t>
            </a:r>
            <a:r>
              <a:rPr lang="ru-RU" dirty="0" err="1"/>
              <a:t>Юрія</a:t>
            </a:r>
            <a:r>
              <a:rPr lang="ru-RU" dirty="0"/>
              <a:t>; </a:t>
            </a:r>
            <a:r>
              <a:rPr lang="ru-RU" dirty="0" err="1"/>
              <a:t>матері</a:t>
            </a:r>
            <a:r>
              <a:rPr lang="ru-RU" dirty="0"/>
              <a:t> купали </a:t>
            </a:r>
            <a:r>
              <a:rPr lang="ru-RU" dirty="0" err="1"/>
              <a:t>дітей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клали </a:t>
            </a:r>
            <a:r>
              <a:rPr lang="ru-RU" dirty="0" err="1"/>
              <a:t>гілки</a:t>
            </a:r>
            <a:r>
              <a:rPr lang="ru-RU" dirty="0"/>
              <a:t> граба, </a:t>
            </a:r>
            <a:r>
              <a:rPr lang="ru-RU" dirty="0" err="1"/>
              <a:t>верби</a:t>
            </a:r>
            <a:r>
              <a:rPr lang="ru-RU" dirty="0"/>
              <a:t>, </a:t>
            </a:r>
            <a:r>
              <a:rPr lang="ru-RU" dirty="0" err="1"/>
              <a:t>конопель</a:t>
            </a:r>
            <a:r>
              <a:rPr lang="ru-RU" dirty="0"/>
              <a:t>, </a:t>
            </a:r>
            <a:r>
              <a:rPr lang="ru-RU" dirty="0" err="1"/>
              <a:t>кропиви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пасхальними</a:t>
            </a:r>
            <a:r>
              <a:rPr lang="ru-RU" dirty="0"/>
              <a:t> </a:t>
            </a:r>
            <a:r>
              <a:rPr lang="ru-RU" dirty="0" err="1"/>
              <a:t>яйцями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картинка  про гра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1484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85728"/>
            <a:ext cx="5357850" cy="621510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Безперечно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невід’ємною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миті</a:t>
            </a:r>
            <a:r>
              <a:rPr lang="ru-RU" dirty="0"/>
              <a:t> на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</a:t>
            </a:r>
            <a:r>
              <a:rPr lang="ru-RU" dirty="0" err="1"/>
              <a:t>народжуються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Дерево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та </a:t>
            </a:r>
            <a:r>
              <a:rPr lang="ru-RU" dirty="0" err="1"/>
              <a:t>рослина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оточує</a:t>
            </a:r>
            <a:r>
              <a:rPr lang="ru-RU" dirty="0"/>
              <a:t> нас </a:t>
            </a:r>
            <a:r>
              <a:rPr lang="ru-RU" dirty="0" err="1"/>
              <a:t>від</a:t>
            </a:r>
            <a:r>
              <a:rPr lang="ru-RU" dirty="0"/>
              <a:t> самого </a:t>
            </a:r>
            <a:r>
              <a:rPr lang="ru-RU" dirty="0" err="1"/>
              <a:t>народження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словами – дерево </a:t>
            </a:r>
            <a:r>
              <a:rPr lang="ru-RU" dirty="0" err="1"/>
              <a:t>дає</a:t>
            </a:r>
            <a:r>
              <a:rPr lang="ru-RU" dirty="0"/>
              <a:t> нам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легкість</a:t>
            </a:r>
            <a:r>
              <a:rPr lang="ru-RU" dirty="0"/>
              <a:t> та комфорт.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дерево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.  </a:t>
            </a:r>
            <a:endParaRPr lang="ru-RU" dirty="0" smtClean="0"/>
          </a:p>
          <a:p>
            <a:r>
              <a:rPr lang="ru-RU" dirty="0" smtClean="0"/>
              <a:t>Дерево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без </a:t>
            </a:r>
            <a:r>
              <a:rPr lang="ru-RU" dirty="0" err="1"/>
              <a:t>усіляких</a:t>
            </a:r>
            <a:r>
              <a:rPr lang="ru-RU" dirty="0"/>
              <a:t> проблем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клопотів</a:t>
            </a:r>
            <a:r>
              <a:rPr lang="ru-RU" dirty="0"/>
              <a:t>, </a:t>
            </a:r>
            <a:r>
              <a:rPr lang="ru-RU" dirty="0" err="1"/>
              <a:t>задовольняючи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потреби, </a:t>
            </a:r>
            <a:r>
              <a:rPr lang="ru-RU" dirty="0" err="1"/>
              <a:t>збагачує</a:t>
            </a:r>
            <a:r>
              <a:rPr lang="ru-RU" dirty="0"/>
              <a:t> </a:t>
            </a:r>
            <a:r>
              <a:rPr lang="ru-RU" dirty="0" err="1"/>
              <a:t>духовний</a:t>
            </a:r>
            <a:r>
              <a:rPr lang="ru-RU" dirty="0"/>
              <a:t> </a:t>
            </a:r>
            <a:r>
              <a:rPr lang="ru-RU" dirty="0" err="1"/>
              <a:t>багатий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неземною красою та </a:t>
            </a:r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розум</a:t>
            </a:r>
            <a:r>
              <a:rPr lang="ru-RU" dirty="0"/>
              <a:t>, </a:t>
            </a:r>
            <a:r>
              <a:rPr lang="ru-RU" dirty="0" err="1"/>
              <a:t>демонструючи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найдосконалішої</a:t>
            </a:r>
            <a:r>
              <a:rPr lang="ru-RU" dirty="0"/>
              <a:t> </a:t>
            </a:r>
            <a:r>
              <a:rPr lang="ru-RU" dirty="0" err="1"/>
              <a:t>вічнозеленої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</p:txBody>
      </p:sp>
      <p:pic>
        <p:nvPicPr>
          <p:cNvPr id="11266" name="Picture 2" descr="https://life.pravda.com.ua/images/doc/6/9/690a9b1-grab--30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286148" cy="5900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85728"/>
            <a:ext cx="5286412" cy="5840435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Береза</a:t>
            </a:r>
            <a:r>
              <a:rPr lang="ru-RU" dirty="0"/>
              <a:t>, за </a:t>
            </a:r>
            <a:r>
              <a:rPr lang="ru-RU" dirty="0" err="1"/>
              <a:t>народними</a:t>
            </a:r>
            <a:r>
              <a:rPr lang="ru-RU" dirty="0"/>
              <a:t> </a:t>
            </a:r>
            <a:r>
              <a:rPr lang="ru-RU" dirty="0" err="1"/>
              <a:t>віруваннями</a:t>
            </a:r>
            <a:r>
              <a:rPr lang="ru-RU" dirty="0"/>
              <a:t>, –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найдавніших</a:t>
            </a:r>
            <a:r>
              <a:rPr lang="ru-RU" dirty="0"/>
              <a:t> дерев,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починалося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Колись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 оберегом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злих</a:t>
            </a:r>
            <a:r>
              <a:rPr lang="ru-RU" dirty="0"/>
              <a:t> </a:t>
            </a:r>
            <a:r>
              <a:rPr lang="ru-RU" dirty="0" err="1"/>
              <a:t>духів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нещастя</a:t>
            </a:r>
            <a:r>
              <a:rPr lang="ru-RU" dirty="0"/>
              <a:t>, тому часто садили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хати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милувала</a:t>
            </a:r>
            <a:r>
              <a:rPr lang="ru-RU" dirty="0"/>
              <a:t> око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захищала</a:t>
            </a:r>
            <a:r>
              <a:rPr lang="ru-RU" dirty="0"/>
              <a:t> </a:t>
            </a:r>
            <a:r>
              <a:rPr lang="ru-RU" dirty="0" err="1"/>
              <a:t>садибу</a:t>
            </a:r>
            <a:r>
              <a:rPr lang="ru-RU" dirty="0"/>
              <a:t>. </a:t>
            </a:r>
            <a:r>
              <a:rPr lang="ru-RU" dirty="0" err="1"/>
              <a:t>Наші</a:t>
            </a:r>
            <a:r>
              <a:rPr lang="ru-RU" dirty="0"/>
              <a:t> предки </a:t>
            </a:r>
            <a:r>
              <a:rPr lang="ru-RU" dirty="0" err="1"/>
              <a:t>вірили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береза – </a:t>
            </a:r>
            <a:r>
              <a:rPr lang="ru-RU" dirty="0" err="1"/>
              <a:t>це</a:t>
            </a:r>
            <a:r>
              <a:rPr lang="ru-RU" dirty="0"/>
              <a:t> дерево русалок,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полюбляють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гойдатися</a:t>
            </a:r>
            <a:r>
              <a:rPr lang="ru-RU" dirty="0"/>
              <a:t>, тому на </a:t>
            </a:r>
            <a:r>
              <a:rPr lang="ru-RU" dirty="0" err="1"/>
              <a:t>русальний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березу </a:t>
            </a:r>
            <a:r>
              <a:rPr lang="ru-RU" dirty="0" err="1"/>
              <a:t>прикрашали</a:t>
            </a:r>
            <a:r>
              <a:rPr lang="ru-RU" dirty="0"/>
              <a:t> </a:t>
            </a:r>
            <a:r>
              <a:rPr lang="ru-RU" dirty="0" err="1"/>
              <a:t>шматочками</a:t>
            </a:r>
            <a:r>
              <a:rPr lang="ru-RU" dirty="0"/>
              <a:t> полотна, </a:t>
            </a:r>
            <a:r>
              <a:rPr lang="ru-RU" dirty="0" err="1"/>
              <a:t>різноманітними</a:t>
            </a:r>
            <a:r>
              <a:rPr lang="ru-RU" dirty="0"/>
              <a:t> </a:t>
            </a:r>
            <a:r>
              <a:rPr lang="ru-RU" dirty="0" err="1"/>
              <a:t>барвистими</a:t>
            </a:r>
            <a:r>
              <a:rPr lang="ru-RU" dirty="0"/>
              <a:t> </a:t>
            </a:r>
            <a:r>
              <a:rPr lang="ru-RU" dirty="0" err="1"/>
              <a:t>стрічками</a:t>
            </a:r>
            <a:r>
              <a:rPr lang="ru-RU" dirty="0"/>
              <a:t>, </a:t>
            </a:r>
            <a:r>
              <a:rPr lang="ru-RU" dirty="0" err="1"/>
              <a:t>вінками</a:t>
            </a:r>
            <a:r>
              <a:rPr lang="ru-RU" dirty="0"/>
              <a:t>, </a:t>
            </a:r>
            <a:r>
              <a:rPr lang="ru-RU" dirty="0" err="1"/>
              <a:t>різними</a:t>
            </a:r>
            <a:r>
              <a:rPr lang="ru-RU" dirty="0"/>
              <a:t> дарами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кору </a:t>
            </a:r>
            <a:r>
              <a:rPr lang="ru-RU" dirty="0" err="1"/>
              <a:t>берези</a:t>
            </a:r>
            <a:r>
              <a:rPr lang="ru-RU" dirty="0"/>
              <a:t> – бересту </a:t>
            </a:r>
            <a:r>
              <a:rPr lang="ru-RU" dirty="0" smtClean="0"/>
              <a:t>–  </a:t>
            </a:r>
            <a:r>
              <a:rPr lang="ru-RU" dirty="0" err="1"/>
              <a:t>використовували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берестяних</a:t>
            </a:r>
            <a:r>
              <a:rPr lang="ru-RU" dirty="0"/>
              <a:t> </a:t>
            </a:r>
            <a:r>
              <a:rPr lang="ru-RU" dirty="0" smtClean="0"/>
              <a:t>грамот, посуду.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білій</a:t>
            </a:r>
            <a:r>
              <a:rPr lang="ru-RU" dirty="0"/>
              <a:t> </a:t>
            </a:r>
            <a:r>
              <a:rPr lang="ru-RU" dirty="0" err="1"/>
              <a:t>корі</a:t>
            </a:r>
            <a:r>
              <a:rPr lang="ru-RU" dirty="0"/>
              <a:t> та </a:t>
            </a:r>
            <a:r>
              <a:rPr lang="ru-RU" dirty="0" err="1"/>
              <a:t>ніжному</a:t>
            </a:r>
            <a:r>
              <a:rPr lang="ru-RU" dirty="0"/>
              <a:t> </a:t>
            </a:r>
            <a:r>
              <a:rPr lang="ru-RU" dirty="0" err="1"/>
              <a:t>листячку</a:t>
            </a:r>
            <a:r>
              <a:rPr lang="ru-RU" dirty="0"/>
              <a:t> береза стала в </a:t>
            </a:r>
            <a:r>
              <a:rPr lang="ru-RU" dirty="0" err="1"/>
              <a:t>українців</a:t>
            </a:r>
            <a:r>
              <a:rPr lang="ru-RU" dirty="0"/>
              <a:t> символом </a:t>
            </a:r>
            <a:r>
              <a:rPr lang="ru-RU" dirty="0" err="1"/>
              <a:t>чистоти</a:t>
            </a:r>
            <a:r>
              <a:rPr lang="ru-RU" dirty="0"/>
              <a:t>, </a:t>
            </a:r>
            <a:r>
              <a:rPr lang="ru-RU" dirty="0" err="1"/>
              <a:t>дівочої</a:t>
            </a:r>
            <a:r>
              <a:rPr lang="ru-RU" dirty="0"/>
              <a:t> </a:t>
            </a:r>
            <a:r>
              <a:rPr lang="ru-RU" dirty="0" err="1"/>
              <a:t>вірності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ніжності</a:t>
            </a:r>
            <a:r>
              <a:rPr lang="ru-RU" dirty="0"/>
              <a:t>, </a:t>
            </a:r>
            <a:r>
              <a:rPr lang="ru-RU" dirty="0" err="1"/>
              <a:t>світла</a:t>
            </a:r>
            <a:r>
              <a:rPr lang="ru-RU" dirty="0"/>
              <a:t>, </a:t>
            </a:r>
            <a:r>
              <a:rPr lang="ru-RU" dirty="0" err="1"/>
              <a:t>родючості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285720" y="1285860"/>
            <a:ext cx="36433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85728"/>
            <a:ext cx="4857784" cy="5840435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Липа</a:t>
            </a:r>
            <a:r>
              <a:rPr lang="ru-RU" dirty="0"/>
              <a:t>. З одного боку – </a:t>
            </a:r>
            <a:r>
              <a:rPr lang="ru-RU" dirty="0" err="1"/>
              <a:t>це</a:t>
            </a:r>
            <a:r>
              <a:rPr lang="ru-RU" dirty="0"/>
              <a:t> «</a:t>
            </a:r>
            <a:r>
              <a:rPr lang="ru-RU" dirty="0" err="1"/>
              <a:t>прокляте</a:t>
            </a:r>
            <a:r>
              <a:rPr lang="ru-RU" dirty="0"/>
              <a:t> дерево». Той,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зрубає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неодмінно</a:t>
            </a:r>
            <a:r>
              <a:rPr lang="ru-RU" dirty="0"/>
              <a:t> </a:t>
            </a:r>
            <a:r>
              <a:rPr lang="ru-RU" dirty="0" err="1"/>
              <a:t>заблукає</a:t>
            </a:r>
            <a:r>
              <a:rPr lang="ru-RU" dirty="0"/>
              <a:t> в </a:t>
            </a:r>
            <a:r>
              <a:rPr lang="ru-RU" dirty="0" err="1"/>
              <a:t>лісі</a:t>
            </a:r>
            <a:r>
              <a:rPr lang="ru-RU" dirty="0"/>
              <a:t>. </a:t>
            </a:r>
            <a:r>
              <a:rPr lang="ru-RU" dirty="0" err="1"/>
              <a:t>Заразом</a:t>
            </a:r>
            <a:r>
              <a:rPr lang="ru-RU" dirty="0"/>
              <a:t> вона </a:t>
            </a:r>
            <a:r>
              <a:rPr lang="ru-RU" dirty="0" err="1"/>
              <a:t>відвертає</a:t>
            </a:r>
            <a:r>
              <a:rPr lang="ru-RU" dirty="0"/>
              <a:t> </a:t>
            </a:r>
            <a:r>
              <a:rPr lang="ru-RU" dirty="0" err="1"/>
              <a:t>прокляття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посилають</a:t>
            </a:r>
            <a:r>
              <a:rPr lang="ru-RU" dirty="0"/>
              <a:t> </a:t>
            </a:r>
            <a:r>
              <a:rPr lang="ru-RU" dirty="0" err="1"/>
              <a:t>чоловікам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,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прокляття</a:t>
            </a:r>
            <a:r>
              <a:rPr lang="ru-RU" dirty="0"/>
              <a:t> на себе, а тому на </a:t>
            </a:r>
            <a:r>
              <a:rPr lang="ru-RU" dirty="0" err="1"/>
              <a:t>липі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наростів</a:t>
            </a:r>
            <a:r>
              <a:rPr lang="ru-RU" dirty="0" smtClean="0"/>
              <a:t>.</a:t>
            </a:r>
          </a:p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розлогі</a:t>
            </a:r>
            <a:r>
              <a:rPr lang="ru-RU" dirty="0"/>
              <a:t> </a:t>
            </a:r>
            <a:r>
              <a:rPr lang="ru-RU" dirty="0" err="1"/>
              <a:t>старезні</a:t>
            </a:r>
            <a:r>
              <a:rPr lang="ru-RU" dirty="0"/>
              <a:t> </a:t>
            </a:r>
            <a:r>
              <a:rPr lang="ru-RU" dirty="0" err="1"/>
              <a:t>липи</a:t>
            </a:r>
            <a:r>
              <a:rPr lang="ru-RU" dirty="0"/>
              <a:t> батьки приносили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звичай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колиску</a:t>
            </a:r>
            <a:r>
              <a:rPr lang="ru-RU" dirty="0"/>
              <a:t> для </a:t>
            </a:r>
            <a:r>
              <a:rPr lang="ru-RU" dirty="0" err="1"/>
              <a:t>дівчини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липи</a:t>
            </a:r>
            <a:r>
              <a:rPr lang="ru-RU" dirty="0"/>
              <a:t>, а для хлопчика – </a:t>
            </a:r>
            <a:r>
              <a:rPr lang="ru-RU" dirty="0" err="1"/>
              <a:t>з</a:t>
            </a:r>
            <a:r>
              <a:rPr lang="ru-RU" dirty="0"/>
              <a:t> дуба. </a:t>
            </a:r>
            <a:endParaRPr lang="ru-RU" dirty="0" smtClean="0"/>
          </a:p>
          <a:p>
            <a:r>
              <a:rPr lang="ru-RU" dirty="0"/>
              <a:t>Липа – одна </a:t>
            </a:r>
            <a:r>
              <a:rPr lang="ru-RU" dirty="0" err="1"/>
              <a:t>з</a:t>
            </a:r>
            <a:r>
              <a:rPr lang="ru-RU" dirty="0"/>
              <a:t> тих </a:t>
            </a:r>
            <a:r>
              <a:rPr lang="ru-RU" dirty="0" err="1"/>
              <a:t>порід</a:t>
            </a:r>
            <a:r>
              <a:rPr lang="ru-RU" dirty="0"/>
              <a:t>, яку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оспівує</a:t>
            </a:r>
            <a:r>
              <a:rPr lang="ru-RU" dirty="0"/>
              <a:t> наш народ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прадавніх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. Липа – одна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найулюбленіших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деревних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.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пращури-язичники</a:t>
            </a:r>
            <a:r>
              <a:rPr lang="ru-RU" dirty="0"/>
              <a:t> </a:t>
            </a:r>
            <a:r>
              <a:rPr lang="ru-RU" dirty="0" err="1"/>
              <a:t>присвячували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Ладі-богині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Липа – символ </a:t>
            </a:r>
            <a:r>
              <a:rPr lang="ru-RU" dirty="0" err="1" smtClean="0"/>
              <a:t>доброти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щирості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Картинки по запросу картинка  про лип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66"/>
            <a:ext cx="4400552" cy="5768997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Сосна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благословенне</a:t>
            </a:r>
            <a:r>
              <a:rPr lang="ru-RU" dirty="0"/>
              <a:t> богами дерево, а тому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вічнозелене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радісно</a:t>
            </a:r>
            <a:r>
              <a:rPr lang="ru-RU" dirty="0"/>
              <a:t> </a:t>
            </a:r>
            <a:r>
              <a:rPr lang="ru-RU" dirty="0" err="1"/>
              <a:t>шумить</a:t>
            </a:r>
            <a:r>
              <a:rPr lang="ru-RU" dirty="0"/>
              <a:t>. </a:t>
            </a:r>
          </a:p>
          <a:p>
            <a:r>
              <a:rPr lang="ru-RU" dirty="0" err="1" smtClean="0"/>
              <a:t>Печеню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соснові</a:t>
            </a:r>
            <a:r>
              <a:rPr lang="ru-RU" dirty="0"/>
              <a:t> шишки» </a:t>
            </a:r>
            <a:r>
              <a:rPr lang="ru-RU" dirty="0" err="1"/>
              <a:t>роблять</a:t>
            </a:r>
            <a:r>
              <a:rPr lang="ru-RU" dirty="0"/>
              <a:t> на </a:t>
            </a:r>
            <a:r>
              <a:rPr lang="ru-RU" dirty="0" err="1"/>
              <a:t>весілля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символ </a:t>
            </a:r>
            <a:r>
              <a:rPr lang="ru-RU" dirty="0" err="1"/>
              <a:t>родючості</a:t>
            </a:r>
            <a:r>
              <a:rPr lang="ru-RU" dirty="0"/>
              <a:t> та </a:t>
            </a:r>
            <a:r>
              <a:rPr lang="ru-RU" dirty="0" err="1"/>
              <a:t>палючості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За </a:t>
            </a:r>
            <a:r>
              <a:rPr lang="ru-RU" dirty="0" err="1"/>
              <a:t>давнім</a:t>
            </a:r>
            <a:r>
              <a:rPr lang="ru-RU" dirty="0"/>
              <a:t> </a:t>
            </a:r>
            <a:r>
              <a:rPr lang="ru-RU" dirty="0" err="1"/>
              <a:t>звичаєм</a:t>
            </a:r>
            <a:r>
              <a:rPr lang="ru-RU" dirty="0"/>
              <a:t>, </a:t>
            </a:r>
            <a:r>
              <a:rPr lang="ru-RU" dirty="0" err="1"/>
              <a:t>соснову</a:t>
            </a:r>
            <a:r>
              <a:rPr lang="ru-RU" dirty="0"/>
              <a:t> </a:t>
            </a:r>
            <a:r>
              <a:rPr lang="ru-RU" dirty="0" err="1"/>
              <a:t>гілку</a:t>
            </a:r>
            <a:r>
              <a:rPr lang="ru-RU" dirty="0"/>
              <a:t> </a:t>
            </a:r>
            <a:r>
              <a:rPr lang="ru-RU" dirty="0" err="1"/>
              <a:t>зберігали</a:t>
            </a:r>
            <a:r>
              <a:rPr lang="ru-RU" dirty="0"/>
              <a:t> в </a:t>
            </a:r>
            <a:r>
              <a:rPr lang="ru-RU" dirty="0" err="1"/>
              <a:t>хаті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 Нового року до </a:t>
            </a:r>
            <a:r>
              <a:rPr lang="ru-RU" dirty="0" err="1"/>
              <a:t>іншого</a:t>
            </a:r>
            <a:r>
              <a:rPr lang="ru-RU" dirty="0"/>
              <a:t>; вона </a:t>
            </a:r>
            <a:r>
              <a:rPr lang="ru-RU" dirty="0" err="1"/>
              <a:t>слугувала</a:t>
            </a:r>
            <a:r>
              <a:rPr lang="ru-RU" dirty="0"/>
              <a:t> оберегом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злих</a:t>
            </a:r>
            <a:r>
              <a:rPr lang="ru-RU" dirty="0"/>
              <a:t> сил та приносила мир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спокій</a:t>
            </a:r>
            <a:r>
              <a:rPr lang="ru-RU" dirty="0"/>
              <a:t> дому. Сосна, як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ялина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символом </a:t>
            </a:r>
            <a:r>
              <a:rPr lang="ru-RU" dirty="0" err="1"/>
              <a:t>покірності</a:t>
            </a:r>
            <a:r>
              <a:rPr lang="ru-RU" dirty="0"/>
              <a:t>. Вони </a:t>
            </a:r>
            <a:r>
              <a:rPr lang="ru-RU" dirty="0" err="1"/>
              <a:t>вважалися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надгробними</a:t>
            </a:r>
            <a:r>
              <a:rPr lang="ru-RU" dirty="0"/>
              <a:t> </a:t>
            </a:r>
            <a:r>
              <a:rPr lang="ru-RU" dirty="0" smtClean="0"/>
              <a:t>деревами.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Смола сосни – </a:t>
            </a:r>
            <a:r>
              <a:rPr lang="ru-RU" dirty="0" err="1"/>
              <a:t>живиця</a:t>
            </a:r>
            <a:r>
              <a:rPr lang="ru-RU" dirty="0"/>
              <a:t> – </a:t>
            </a:r>
            <a:r>
              <a:rPr lang="ru-RU" dirty="0" err="1"/>
              <a:t>гоїть</a:t>
            </a:r>
            <a:r>
              <a:rPr lang="ru-RU" dirty="0"/>
              <a:t> рани, </a:t>
            </a:r>
            <a:r>
              <a:rPr lang="ru-RU" dirty="0" err="1"/>
              <a:t>заспокоює</a:t>
            </a:r>
            <a:r>
              <a:rPr lang="ru-RU" dirty="0"/>
              <a:t> </a:t>
            </a:r>
            <a:r>
              <a:rPr lang="ru-RU" dirty="0" err="1"/>
              <a:t>зубний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при ломотах,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ладану. Живицею </a:t>
            </a:r>
            <a:r>
              <a:rPr lang="ru-RU" dirty="0" err="1"/>
              <a:t>лікують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дерева. </a:t>
            </a:r>
            <a:r>
              <a:rPr lang="ru-RU" dirty="0" err="1"/>
              <a:t>Бурштин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соснова</a:t>
            </a:r>
            <a:r>
              <a:rPr lang="ru-RU" dirty="0"/>
              <a:t> смола, яка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віків</a:t>
            </a:r>
            <a:r>
              <a:rPr lang="ru-RU" dirty="0"/>
              <a:t> пролежала в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Картинки по запросу картинка  про сос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0005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1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08" y="0"/>
            <a:ext cx="9017585" cy="67151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4347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err="1">
                <a:solidFill>
                  <a:srgbClr val="FFFF00"/>
                </a:solidFill>
              </a:rPr>
              <a:t>Правильне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смислове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ставлення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людини</a:t>
            </a:r>
            <a:r>
              <a:rPr lang="ru-RU" dirty="0">
                <a:solidFill>
                  <a:srgbClr val="FFFF00"/>
                </a:solidFill>
              </a:rPr>
              <a:t> до дерева </a:t>
            </a:r>
            <a:r>
              <a:rPr lang="ru-RU" dirty="0" err="1">
                <a:solidFill>
                  <a:srgbClr val="FFFF00"/>
                </a:solidFill>
              </a:rPr>
              <a:t>існує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генетичному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рівні</a:t>
            </a:r>
            <a:r>
              <a:rPr lang="ru-RU" dirty="0">
                <a:solidFill>
                  <a:srgbClr val="FFFF00"/>
                </a:solidFill>
              </a:rPr>
              <a:t>, головне, не </a:t>
            </a:r>
            <a:r>
              <a:rPr lang="ru-RU" dirty="0" err="1">
                <a:solidFill>
                  <a:srgbClr val="FFFF00"/>
                </a:solidFill>
              </a:rPr>
              <a:t>забувати</a:t>
            </a:r>
            <a:r>
              <a:rPr lang="ru-RU" dirty="0">
                <a:solidFill>
                  <a:srgbClr val="FFFF00"/>
                </a:solidFill>
              </a:rPr>
              <a:t> про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гідно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продовжувати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місію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предків</a:t>
            </a:r>
            <a:r>
              <a:rPr lang="ru-RU" dirty="0">
                <a:solidFill>
                  <a:srgbClr val="FFFF00"/>
                </a:solidFill>
              </a:rPr>
              <a:t>, не довести до </a:t>
            </a:r>
            <a:r>
              <a:rPr lang="ru-RU" dirty="0" err="1">
                <a:solidFill>
                  <a:srgbClr val="FFFF00"/>
                </a:solidFill>
              </a:rPr>
              <a:t>руйнації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охороняти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кожне</a:t>
            </a:r>
            <a:r>
              <a:rPr lang="ru-RU" dirty="0">
                <a:solidFill>
                  <a:srgbClr val="FFFF00"/>
                </a:solidFill>
              </a:rPr>
              <a:t> дерево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усіляких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небезпечних</a:t>
            </a:r>
            <a:r>
              <a:rPr lang="ru-RU" dirty="0">
                <a:solidFill>
                  <a:srgbClr val="FFFF00"/>
                </a:solidFill>
              </a:rPr>
              <a:t> напастей, </a:t>
            </a:r>
            <a:r>
              <a:rPr lang="ru-RU" dirty="0" err="1">
                <a:solidFill>
                  <a:srgbClr val="FFFF00"/>
                </a:solidFill>
              </a:rPr>
              <a:t>дбати</a:t>
            </a:r>
            <a:r>
              <a:rPr lang="ru-RU" dirty="0">
                <a:solidFill>
                  <a:srgbClr val="FFFF00"/>
                </a:solidFill>
              </a:rPr>
              <a:t> про </a:t>
            </a:r>
            <a:r>
              <a:rPr lang="ru-RU" dirty="0" err="1">
                <a:solidFill>
                  <a:srgbClr val="FFFF00"/>
                </a:solidFill>
              </a:rPr>
              <a:t>здорове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майбутнє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лише</a:t>
            </a:r>
            <a:r>
              <a:rPr lang="ru-RU" dirty="0">
                <a:solidFill>
                  <a:srgbClr val="FFFF00"/>
                </a:solidFill>
              </a:rPr>
              <a:t> самого себе, </a:t>
            </a:r>
            <a:r>
              <a:rPr lang="ru-RU" dirty="0" err="1">
                <a:solidFill>
                  <a:srgbClr val="FFFF00"/>
                </a:solidFill>
              </a:rPr>
              <a:t>але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своїх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нащадків</a:t>
            </a:r>
            <a:r>
              <a:rPr lang="ru-RU" dirty="0">
                <a:solidFill>
                  <a:srgbClr val="FFFF00"/>
                </a:solidFill>
              </a:rPr>
              <a:t>, як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робило</a:t>
            </a:r>
            <a:r>
              <a:rPr lang="ru-RU" dirty="0">
                <a:solidFill>
                  <a:srgbClr val="FFFF00"/>
                </a:solidFill>
              </a:rPr>
              <a:t> дерево </a:t>
            </a:r>
            <a:r>
              <a:rPr lang="ru-RU" dirty="0" err="1">
                <a:solidFill>
                  <a:srgbClr val="FFFF00"/>
                </a:solidFill>
              </a:rPr>
              <a:t>з</a:t>
            </a:r>
            <a:r>
              <a:rPr lang="ru-RU" dirty="0">
                <a:solidFill>
                  <a:srgbClr val="FFFF00"/>
                </a:solidFill>
              </a:rPr>
              <a:t> нашими предками, </a:t>
            </a:r>
            <a:r>
              <a:rPr lang="ru-RU" dirty="0" err="1">
                <a:solidFill>
                  <a:srgbClr val="FFFF00"/>
                </a:solidFill>
              </a:rPr>
              <a:t>і</a:t>
            </a:r>
            <a:r>
              <a:rPr lang="ru-RU" dirty="0">
                <a:solidFill>
                  <a:srgbClr val="FFFF00"/>
                </a:solidFill>
              </a:rPr>
              <a:t> як </a:t>
            </a:r>
            <a:r>
              <a:rPr lang="ru-RU" dirty="0" err="1">
                <a:solidFill>
                  <a:srgbClr val="FFFF00"/>
                </a:solidFill>
              </a:rPr>
              <a:t>робить</a:t>
            </a:r>
            <a:r>
              <a:rPr lang="ru-RU" dirty="0">
                <a:solidFill>
                  <a:srgbClr val="FFFF00"/>
                </a:solidFill>
              </a:rPr>
              <a:t> по </a:t>
            </a:r>
            <a:r>
              <a:rPr lang="ru-RU" dirty="0" err="1">
                <a:solidFill>
                  <a:srgbClr val="FFFF00"/>
                </a:solidFill>
              </a:rPr>
              <a:t>цей</a:t>
            </a:r>
            <a:r>
              <a:rPr lang="ru-RU" dirty="0">
                <a:solidFill>
                  <a:srgbClr val="FFFF00"/>
                </a:solidFill>
              </a:rPr>
              <a:t> час </a:t>
            </a:r>
            <a:r>
              <a:rPr lang="ru-RU" dirty="0" err="1">
                <a:solidFill>
                  <a:srgbClr val="FFFF00"/>
                </a:solidFill>
              </a:rPr>
              <a:t>ця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вічнозелена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рослина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</a:t>
            </a:r>
            <a:r>
              <a:rPr lang="ru-RU" dirty="0">
                <a:solidFill>
                  <a:srgbClr val="FFFF00"/>
                </a:solidFill>
              </a:rPr>
              <a:t> нами. 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Ми </a:t>
            </a:r>
            <a:r>
              <a:rPr lang="ru-RU" dirty="0" err="1">
                <a:solidFill>
                  <a:srgbClr val="FFFF00"/>
                </a:solidFill>
              </a:rPr>
              <a:t>залежні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лісу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природи</a:t>
            </a:r>
            <a:r>
              <a:rPr lang="ru-RU" dirty="0">
                <a:solidFill>
                  <a:srgbClr val="FFFF00"/>
                </a:solidFill>
              </a:rPr>
              <a:t>, тому </a:t>
            </a:r>
            <a:r>
              <a:rPr lang="ru-RU" dirty="0" err="1">
                <a:solidFill>
                  <a:srgbClr val="FFFF00"/>
                </a:solidFill>
              </a:rPr>
              <a:t>недарма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існує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народне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повір’я</a:t>
            </a:r>
            <a:r>
              <a:rPr lang="ru-RU" dirty="0">
                <a:solidFill>
                  <a:srgbClr val="FFFF00"/>
                </a:solidFill>
              </a:rPr>
              <a:t>, яке </a:t>
            </a:r>
            <a:r>
              <a:rPr lang="ru-RU" dirty="0" err="1">
                <a:solidFill>
                  <a:srgbClr val="FFFF00"/>
                </a:solidFill>
              </a:rPr>
              <a:t>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пророчими</a:t>
            </a:r>
            <a:r>
              <a:rPr lang="ru-RU" dirty="0">
                <a:solidFill>
                  <a:srgbClr val="FFFF00"/>
                </a:solidFill>
              </a:rPr>
              <a:t> словами: «Природа – одному </a:t>
            </a:r>
            <a:r>
              <a:rPr lang="ru-RU" dirty="0" err="1">
                <a:solidFill>
                  <a:srgbClr val="FFFF00"/>
                </a:solidFill>
              </a:rPr>
              <a:t>мати</a:t>
            </a:r>
            <a:r>
              <a:rPr lang="ru-RU" dirty="0">
                <a:solidFill>
                  <a:srgbClr val="FFFF00"/>
                </a:solidFill>
              </a:rPr>
              <a:t>, другому – </a:t>
            </a:r>
            <a:r>
              <a:rPr lang="ru-RU" dirty="0" err="1">
                <a:solidFill>
                  <a:srgbClr val="FFFF00"/>
                </a:solidFill>
              </a:rPr>
              <a:t>мачуха</a:t>
            </a:r>
            <a:r>
              <a:rPr lang="ru-RU" dirty="0">
                <a:solidFill>
                  <a:srgbClr val="FFFF00"/>
                </a:solidFill>
              </a:rPr>
              <a:t>».  </a:t>
            </a:r>
          </a:p>
        </p:txBody>
      </p:sp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500042"/>
            <a:ext cx="4329114" cy="562612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вирізняли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дерева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наділяли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магічними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. Так </a:t>
            </a:r>
            <a:r>
              <a:rPr lang="ru-RU" dirty="0" err="1"/>
              <a:t>виник</a:t>
            </a:r>
            <a:r>
              <a:rPr lang="ru-RU" dirty="0"/>
              <a:t> культ дерева</a:t>
            </a:r>
            <a:r>
              <a:rPr lang="uk-UA" dirty="0"/>
              <a:t>.</a:t>
            </a:r>
            <a:r>
              <a:rPr lang="ru-RU" dirty="0"/>
              <a:t>. Для таких дерев </a:t>
            </a:r>
            <a:r>
              <a:rPr lang="ru-RU" dirty="0" err="1"/>
              <a:t>відводилися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Священні</a:t>
            </a:r>
            <a:r>
              <a:rPr lang="ru-RU" dirty="0" smtClean="0"/>
              <a:t> </a:t>
            </a:r>
            <a:r>
              <a:rPr lang="ru-RU" dirty="0" err="1"/>
              <a:t>гаї</a:t>
            </a:r>
            <a:r>
              <a:rPr lang="ru-RU" dirty="0"/>
              <a:t>, де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зламати</a:t>
            </a:r>
            <a:r>
              <a:rPr lang="ru-RU" dirty="0"/>
              <a:t> </a:t>
            </a:r>
            <a:r>
              <a:rPr lang="ru-RU" dirty="0" err="1"/>
              <a:t>гілочку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вони </a:t>
            </a:r>
            <a:r>
              <a:rPr lang="ru-RU" dirty="0" err="1"/>
              <a:t>вважалися</a:t>
            </a:r>
            <a:r>
              <a:rPr lang="ru-RU" dirty="0"/>
              <a:t> </a:t>
            </a:r>
            <a:r>
              <a:rPr lang="ru-RU" dirty="0" err="1"/>
              <a:t>житлом</a:t>
            </a:r>
            <a:r>
              <a:rPr lang="ru-RU" dirty="0"/>
              <a:t> </a:t>
            </a:r>
            <a:r>
              <a:rPr lang="ru-RU" dirty="0" err="1"/>
              <a:t>богів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Біля</a:t>
            </a:r>
            <a:r>
              <a:rPr lang="ru-RU" dirty="0"/>
              <a:t> кожного храму </a:t>
            </a:r>
            <a:r>
              <a:rPr lang="ru-RU" dirty="0" err="1"/>
              <a:t>теж</a:t>
            </a:r>
            <a:r>
              <a:rPr lang="ru-RU" dirty="0"/>
              <a:t> росли </a:t>
            </a:r>
            <a:r>
              <a:rPr lang="ru-RU" dirty="0" err="1"/>
              <a:t>священні</a:t>
            </a:r>
            <a:r>
              <a:rPr lang="ru-RU" dirty="0"/>
              <a:t> дерева. </a:t>
            </a:r>
            <a:r>
              <a:rPr lang="ru-RU" dirty="0" err="1"/>
              <a:t>Вірили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боги </a:t>
            </a:r>
            <a:r>
              <a:rPr lang="ru-RU" dirty="0" err="1"/>
              <a:t>й</a:t>
            </a:r>
            <a:r>
              <a:rPr lang="ru-RU" dirty="0"/>
              <a:t> духи </a:t>
            </a:r>
            <a:r>
              <a:rPr lang="ru-RU" dirty="0" err="1"/>
              <a:t>живуть</a:t>
            </a:r>
            <a:r>
              <a:rPr lang="ru-RU" dirty="0"/>
              <a:t> у деревах та </a:t>
            </a:r>
            <a:r>
              <a:rPr lang="ru-RU" dirty="0" err="1"/>
              <a:t>їхніх</a:t>
            </a:r>
            <a:r>
              <a:rPr lang="ru-RU" dirty="0"/>
              <a:t> кронах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цілющих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Священними</a:t>
            </a:r>
            <a:r>
              <a:rPr lang="ru-RU" dirty="0" smtClean="0"/>
              <a:t> </a:t>
            </a:r>
            <a:r>
              <a:rPr lang="ru-RU" dirty="0"/>
              <a:t>деревами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дуб, ясен, береза, тополя, верба, липа, вишня.</a:t>
            </a:r>
          </a:p>
        </p:txBody>
      </p:sp>
      <p:pic>
        <p:nvPicPr>
          <p:cNvPr id="30722" name="Picture 2" descr="https://life.pravda.com.ua/images/doc/3/3/3314db6-osyka-poltavshyna--600-.jpg"/>
          <p:cNvPicPr>
            <a:picLocks noChangeAspect="1" noChangeArrowheads="1"/>
          </p:cNvPicPr>
          <p:nvPr/>
        </p:nvPicPr>
        <p:blipFill>
          <a:blip r:embed="rId2"/>
          <a:srcRect l="7499" r="10000" b="11666"/>
          <a:stretch>
            <a:fillRect/>
          </a:stretch>
        </p:blipFill>
        <p:spPr bwMode="auto">
          <a:xfrm>
            <a:off x="214282" y="642918"/>
            <a:ext cx="440702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714356"/>
            <a:ext cx="4329114" cy="541180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Дерево </a:t>
            </a:r>
            <a:r>
              <a:rPr lang="ru-RU" dirty="0" err="1"/>
              <a:t>Життя</a:t>
            </a:r>
            <a:r>
              <a:rPr lang="ru-RU" dirty="0"/>
              <a:t> – один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народного </a:t>
            </a:r>
            <a:r>
              <a:rPr lang="ru-RU" dirty="0" err="1"/>
              <a:t>мистецтва</a:t>
            </a:r>
            <a:r>
              <a:rPr lang="ru-RU" dirty="0"/>
              <a:t>, особливо на </a:t>
            </a:r>
            <a:r>
              <a:rPr lang="ru-RU" dirty="0" err="1"/>
              <a:t>вишитих</a:t>
            </a:r>
            <a:r>
              <a:rPr lang="ru-RU" dirty="0"/>
              <a:t> рушниках.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священних</a:t>
            </a:r>
            <a:r>
              <a:rPr lang="ru-RU" dirty="0"/>
              <a:t> </a:t>
            </a:r>
            <a:r>
              <a:rPr lang="ru-RU" dirty="0" err="1"/>
              <a:t>гаїв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ходили на </a:t>
            </a:r>
            <a:r>
              <a:rPr lang="ru-RU" dirty="0" err="1"/>
              <a:t>поклоніння</a:t>
            </a:r>
            <a:r>
              <a:rPr lang="ru-RU" dirty="0"/>
              <a:t> богам </a:t>
            </a:r>
            <a:r>
              <a:rPr lang="ru-RU" dirty="0" err="1"/>
              <a:t>природи</a:t>
            </a:r>
            <a:r>
              <a:rPr lang="ru-RU" dirty="0"/>
              <a:t>. Тут росли </a:t>
            </a:r>
            <a:r>
              <a:rPr lang="ru-RU" dirty="0" err="1"/>
              <a:t>священні</a:t>
            </a:r>
            <a:r>
              <a:rPr lang="ru-RU" dirty="0"/>
              <a:t> дерева, стояли </a:t>
            </a:r>
            <a:r>
              <a:rPr lang="ru-RU" dirty="0" err="1"/>
              <a:t>кумири</a:t>
            </a:r>
            <a:r>
              <a:rPr lang="ru-RU" dirty="0"/>
              <a:t>, </a:t>
            </a:r>
            <a:r>
              <a:rPr lang="ru-RU" dirty="0" err="1"/>
              <a:t>відбувалися</a:t>
            </a:r>
            <a:r>
              <a:rPr lang="ru-RU" dirty="0"/>
              <a:t>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гуляння</a:t>
            </a:r>
            <a:r>
              <a:rPr lang="ru-RU" dirty="0"/>
              <a:t>. </a:t>
            </a:r>
          </a:p>
        </p:txBody>
      </p:sp>
      <p:pic>
        <p:nvPicPr>
          <p:cNvPr id="4" name="Рисунок 3" descr="Картинки по запросу дерево життя символ"/>
          <p:cNvPicPr/>
          <p:nvPr/>
        </p:nvPicPr>
        <p:blipFill>
          <a:blip r:embed="rId2"/>
          <a:srcRect t="11885"/>
          <a:stretch>
            <a:fillRect/>
          </a:stretch>
        </p:blipFill>
        <p:spPr bwMode="auto">
          <a:xfrm>
            <a:off x="214282" y="642918"/>
            <a:ext cx="4071966" cy="583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714356"/>
            <a:ext cx="4400552" cy="571504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шанувати</a:t>
            </a:r>
            <a:r>
              <a:rPr lang="ru-RU" dirty="0"/>
              <a:t> </a:t>
            </a:r>
            <a:r>
              <a:rPr lang="ru-RU" dirty="0" err="1"/>
              <a:t>священні</a:t>
            </a:r>
            <a:r>
              <a:rPr lang="ru-RU" dirty="0"/>
              <a:t> дерева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</a:t>
            </a:r>
            <a:r>
              <a:rPr lang="ru-RU" dirty="0" err="1"/>
              <a:t>ментальності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народу. Дерево,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судився</a:t>
            </a:r>
            <a:r>
              <a:rPr lang="ru-RU" dirty="0"/>
              <a:t> </a:t>
            </a:r>
            <a:r>
              <a:rPr lang="ru-RU" dirty="0" err="1"/>
              <a:t>довготривалий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 smtClean="0"/>
              <a:t>священним</a:t>
            </a:r>
            <a:r>
              <a:rPr lang="ru-RU" dirty="0" smtClean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Рівненщині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дуб,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1300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дерево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найстарішим</a:t>
            </a:r>
            <a:r>
              <a:rPr lang="ru-RU" dirty="0"/>
              <a:t> деревом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/>
          <a:srcRect l="6973" r="11673"/>
          <a:stretch>
            <a:fillRect/>
          </a:stretch>
        </p:blipFill>
        <p:spPr bwMode="auto">
          <a:xfrm>
            <a:off x="285720" y="714356"/>
            <a:ext cx="4071966" cy="57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500042"/>
            <a:ext cx="3857652" cy="5626121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Священними</a:t>
            </a:r>
            <a:r>
              <a:rPr lang="ru-RU" dirty="0"/>
              <a:t> деревами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визнають</a:t>
            </a:r>
            <a:r>
              <a:rPr lang="ru-RU" dirty="0"/>
              <a:t> дерева,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постаті</a:t>
            </a:r>
            <a:r>
              <a:rPr lang="ru-RU" dirty="0"/>
              <a:t>, </a:t>
            </a:r>
            <a:r>
              <a:rPr lang="ru-RU" dirty="0" err="1"/>
              <a:t>легенди</a:t>
            </a:r>
            <a:r>
              <a:rPr lang="ru-RU" dirty="0"/>
              <a:t>, </a:t>
            </a:r>
            <a:r>
              <a:rPr lang="ru-RU" dirty="0" err="1"/>
              <a:t>казки</a:t>
            </a:r>
            <a:r>
              <a:rPr lang="ru-RU" dirty="0"/>
              <a:t>, </a:t>
            </a:r>
            <a:r>
              <a:rPr lang="ru-RU" dirty="0" err="1"/>
              <a:t>міфи</a:t>
            </a:r>
            <a:r>
              <a:rPr lang="ru-RU" dirty="0"/>
              <a:t>. </a:t>
            </a:r>
            <a:r>
              <a:rPr lang="ru-RU" dirty="0" err="1"/>
              <a:t>Цікавим</a:t>
            </a:r>
            <a:r>
              <a:rPr lang="ru-RU" dirty="0"/>
              <a:t> фактом </a:t>
            </a:r>
            <a:r>
              <a:rPr lang="ru-RU" dirty="0" err="1"/>
              <a:t>є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в с. </a:t>
            </a:r>
            <a:r>
              <a:rPr lang="ru-RU" dirty="0" err="1"/>
              <a:t>Верхня</a:t>
            </a:r>
            <a:r>
              <a:rPr lang="ru-RU" dirty="0"/>
              <a:t> </a:t>
            </a:r>
            <a:r>
              <a:rPr lang="ru-RU" dirty="0" err="1"/>
              <a:t>Хортиця</a:t>
            </a:r>
            <a:r>
              <a:rPr lang="ru-RU" dirty="0"/>
              <a:t> росте дуб,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відпочивали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постаті</a:t>
            </a:r>
            <a:r>
              <a:rPr lang="ru-RU" dirty="0"/>
              <a:t> як Богдан </a:t>
            </a:r>
            <a:r>
              <a:rPr lang="ru-RU" dirty="0" err="1"/>
              <a:t>Хмельницький</a:t>
            </a:r>
            <a:r>
              <a:rPr lang="ru-RU" dirty="0"/>
              <a:t>, Тарас Шевченко, </a:t>
            </a:r>
            <a:r>
              <a:rPr lang="ru-RU" dirty="0" err="1"/>
              <a:t>Ілля</a:t>
            </a:r>
            <a:r>
              <a:rPr lang="ru-RU" dirty="0"/>
              <a:t> </a:t>
            </a:r>
            <a:r>
              <a:rPr lang="ru-RU" dirty="0" err="1"/>
              <a:t>Рєпін</a:t>
            </a:r>
            <a:r>
              <a:rPr lang="ru-RU" dirty="0"/>
              <a:t>, </a:t>
            </a:r>
            <a:r>
              <a:rPr lang="ru-RU" dirty="0" err="1"/>
              <a:t>Микола</a:t>
            </a:r>
            <a:r>
              <a:rPr lang="ru-RU" dirty="0"/>
              <a:t> Лисенко.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дубові</a:t>
            </a:r>
            <a:r>
              <a:rPr lang="ru-RU" dirty="0"/>
              <a:t> </a:t>
            </a:r>
            <a:r>
              <a:rPr lang="ru-RU" b="1" dirty="0"/>
              <a:t>800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700-річний дуб — с. верхня хортиц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5143536" cy="61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00042"/>
            <a:ext cx="4929222" cy="562612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Дуб – особливо </a:t>
            </a:r>
            <a:r>
              <a:rPr lang="ru-RU" dirty="0" err="1"/>
              <a:t>священне</a:t>
            </a:r>
            <a:r>
              <a:rPr lang="ru-RU" dirty="0"/>
              <a:t> дерево,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Світого</a:t>
            </a:r>
            <a:r>
              <a:rPr lang="ru-RU" dirty="0"/>
              <a:t> дерева – </a:t>
            </a:r>
            <a:r>
              <a:rPr lang="ru-RU" dirty="0" err="1"/>
              <a:t>прадуба</a:t>
            </a:r>
            <a:r>
              <a:rPr lang="ru-RU" dirty="0"/>
              <a:t>, яке росте у </a:t>
            </a:r>
            <a:r>
              <a:rPr lang="ru-RU" dirty="0" err="1"/>
              <a:t>вирії</a:t>
            </a:r>
            <a:r>
              <a:rPr lang="ru-RU" dirty="0"/>
              <a:t>.</a:t>
            </a:r>
          </a:p>
          <a:p>
            <a:r>
              <a:rPr lang="ru-RU" dirty="0"/>
              <a:t>   Дуб – дерево бога грому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блискавки</a:t>
            </a:r>
            <a:r>
              <a:rPr lang="ru-RU" dirty="0"/>
              <a:t> Перуна.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шанують</a:t>
            </a:r>
            <a:r>
              <a:rPr lang="ru-RU" dirty="0"/>
              <a:t> за </a:t>
            </a:r>
            <a:r>
              <a:rPr lang="ru-RU" dirty="0" err="1"/>
              <a:t>неабияку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, красу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довговічність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Міцний</a:t>
            </a:r>
            <a:r>
              <a:rPr lang="ru-RU" dirty="0"/>
              <a:t>, як дуб!» – </a:t>
            </a:r>
            <a:r>
              <a:rPr lang="ru-RU" dirty="0" err="1"/>
              <a:t>кажуть</a:t>
            </a:r>
            <a:r>
              <a:rPr lang="ru-RU" dirty="0"/>
              <a:t> про </a:t>
            </a:r>
            <a:r>
              <a:rPr lang="ru-RU" dirty="0" err="1"/>
              <a:t>чоловіка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наділений</a:t>
            </a:r>
            <a:r>
              <a:rPr lang="ru-RU" dirty="0"/>
              <a:t> силою. </a:t>
            </a:r>
            <a:r>
              <a:rPr lang="ru-RU" dirty="0" err="1"/>
              <a:t>Цьому</a:t>
            </a:r>
            <a:r>
              <a:rPr lang="ru-RU" dirty="0"/>
              <a:t> дереву в </a:t>
            </a:r>
            <a:r>
              <a:rPr lang="ru-RU" dirty="0" err="1"/>
              <a:t>прадавні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приносили в жертву </a:t>
            </a:r>
            <a:r>
              <a:rPr lang="ru-RU" dirty="0" err="1" smtClean="0"/>
              <a:t>вепра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</a:t>
            </a:r>
            <a:r>
              <a:rPr lang="ru-RU" dirty="0" err="1"/>
              <a:t>давнину</a:t>
            </a:r>
            <a:r>
              <a:rPr lang="ru-RU" dirty="0"/>
              <a:t> </a:t>
            </a:r>
            <a:r>
              <a:rPr lang="ru-RU" dirty="0" err="1"/>
              <a:t>зрубати</a:t>
            </a:r>
            <a:r>
              <a:rPr lang="ru-RU" dirty="0"/>
              <a:t> дуба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err="1"/>
              <a:t>волхів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radogost.ru/images/perun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733816" cy="581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642918"/>
            <a:ext cx="4786346" cy="548324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Верба </a:t>
            </a:r>
            <a:r>
              <a:rPr lang="ru-RU" dirty="0"/>
              <a:t> </a:t>
            </a:r>
            <a:r>
              <a:rPr lang="ru-RU" dirty="0" err="1"/>
              <a:t>одвічно</a:t>
            </a:r>
            <a:r>
              <a:rPr lang="ru-RU" dirty="0"/>
              <a:t> </a:t>
            </a:r>
            <a:r>
              <a:rPr lang="ru-RU" dirty="0" err="1"/>
              <a:t>шанується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верба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Божим</a:t>
            </a:r>
            <a:r>
              <a:rPr lang="ru-RU" dirty="0"/>
              <a:t> Деревом, символом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Світого</a:t>
            </a:r>
            <a:r>
              <a:rPr lang="ru-RU" dirty="0"/>
              <a:t> дерева, а </a:t>
            </a:r>
            <a:r>
              <a:rPr lang="ru-RU" dirty="0" err="1"/>
              <a:t>й</a:t>
            </a:r>
            <a:r>
              <a:rPr lang="ru-RU" dirty="0"/>
              <a:t> дерева,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життєдайну</a:t>
            </a:r>
            <a:r>
              <a:rPr lang="ru-RU" dirty="0"/>
              <a:t> силу,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розвиватися</a:t>
            </a:r>
            <a:r>
              <a:rPr lang="ru-RU" dirty="0"/>
              <a:t> без </a:t>
            </a:r>
            <a:r>
              <a:rPr lang="ru-RU" dirty="0" err="1"/>
              <a:t>коріння</a:t>
            </a:r>
            <a:r>
              <a:rPr lang="ru-RU" dirty="0"/>
              <a:t>. Верба </a:t>
            </a:r>
            <a:r>
              <a:rPr lang="ru-RU" dirty="0" err="1"/>
              <a:t>протиставляється</a:t>
            </a:r>
            <a:r>
              <a:rPr lang="ru-RU" dirty="0"/>
              <a:t> </a:t>
            </a:r>
            <a:r>
              <a:rPr lang="ru-RU" dirty="0" err="1"/>
              <a:t>сосні</a:t>
            </a:r>
            <a:r>
              <a:rPr lang="ru-RU" dirty="0"/>
              <a:t> та </a:t>
            </a:r>
            <a:r>
              <a:rPr lang="ru-RU" dirty="0" err="1"/>
              <a:t>дубові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 бурю, </a:t>
            </a:r>
            <a:r>
              <a:rPr lang="ru-RU" dirty="0" err="1"/>
              <a:t>вербові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на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цілими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гнучкості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Верба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послуговувалась</a:t>
            </a:r>
            <a:r>
              <a:rPr lang="ru-RU" dirty="0"/>
              <a:t> людям.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вербовим</a:t>
            </a:r>
            <a:r>
              <a:rPr lang="ru-RU" dirty="0"/>
              <a:t> прутиком </a:t>
            </a:r>
            <a:r>
              <a:rPr lang="ru-RU" dirty="0" err="1"/>
              <a:t>відшукували</a:t>
            </a:r>
            <a:r>
              <a:rPr lang="ru-RU" dirty="0"/>
              <a:t> воду,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копати</a:t>
            </a:r>
            <a:r>
              <a:rPr lang="ru-RU" dirty="0"/>
              <a:t> </a:t>
            </a:r>
            <a:r>
              <a:rPr lang="ru-RU" dirty="0" err="1"/>
              <a:t>криницю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Окрім</a:t>
            </a:r>
            <a:r>
              <a:rPr lang="ru-RU" dirty="0"/>
              <a:t> того </a:t>
            </a:r>
            <a:r>
              <a:rPr lang="ru-RU" dirty="0" smtClean="0"/>
              <a:t>верба </a:t>
            </a:r>
            <a:r>
              <a:rPr lang="ru-RU" dirty="0" err="1" smtClean="0"/>
              <a:t>припиняє</a:t>
            </a:r>
            <a:r>
              <a:rPr lang="ru-RU" dirty="0" smtClean="0"/>
              <a:t> </a:t>
            </a:r>
            <a:r>
              <a:rPr lang="ru-RU" dirty="0" err="1"/>
              <a:t>ерозію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, </a:t>
            </a:r>
            <a:r>
              <a:rPr lang="ru-RU" dirty="0" err="1"/>
              <a:t>впиняє</a:t>
            </a:r>
            <a:r>
              <a:rPr lang="ru-RU" dirty="0"/>
              <a:t> </a:t>
            </a:r>
            <a:r>
              <a:rPr lang="ru-RU" dirty="0" err="1"/>
              <a:t>піскові</a:t>
            </a:r>
            <a:r>
              <a:rPr lang="ru-RU" dirty="0"/>
              <a:t> наступи, </a:t>
            </a:r>
            <a:r>
              <a:rPr lang="ru-RU" dirty="0" err="1"/>
              <a:t>затримує</a:t>
            </a:r>
            <a:r>
              <a:rPr lang="ru-RU" dirty="0"/>
              <a:t> </a:t>
            </a:r>
            <a:r>
              <a:rPr lang="ru-RU" dirty="0" err="1"/>
              <a:t>вологу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деревом </a:t>
            </a:r>
            <a:r>
              <a:rPr lang="ru-RU" dirty="0" err="1"/>
              <a:t>обсаджували</a:t>
            </a:r>
            <a:r>
              <a:rPr lang="ru-RU" dirty="0"/>
              <a:t> </a:t>
            </a:r>
            <a:r>
              <a:rPr lang="ru-RU" dirty="0" err="1"/>
              <a:t>колодязі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очищує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відроджує</a:t>
            </a:r>
            <a:r>
              <a:rPr lang="ru-RU" dirty="0"/>
              <a:t> </a:t>
            </a:r>
            <a:r>
              <a:rPr lang="ru-RU" dirty="0" err="1"/>
              <a:t>джерельце</a:t>
            </a:r>
            <a:r>
              <a:rPr lang="ru-RU" dirty="0"/>
              <a:t>, </a:t>
            </a:r>
            <a:r>
              <a:rPr lang="ru-RU" dirty="0" err="1"/>
              <a:t>забираючи</a:t>
            </a:r>
            <a:r>
              <a:rPr lang="ru-RU" dirty="0"/>
              <a:t> на себе весь </a:t>
            </a:r>
            <a:r>
              <a:rPr lang="ru-RU" dirty="0" err="1"/>
              <a:t>намул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бруд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. </a:t>
            </a:r>
          </a:p>
        </p:txBody>
      </p:sp>
      <p:pic>
        <p:nvPicPr>
          <p:cNvPr id="5" name="Рисунок 4" descr="Картинки по запросу верба боже дерев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143404" cy="571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428604"/>
            <a:ext cx="5000660" cy="5697559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Про </a:t>
            </a:r>
            <a:r>
              <a:rPr lang="ru-RU" dirty="0"/>
              <a:t>вербу </a:t>
            </a:r>
            <a:r>
              <a:rPr lang="ru-RU" dirty="0" err="1"/>
              <a:t>кажуть</a:t>
            </a:r>
            <a:r>
              <a:rPr lang="ru-RU" dirty="0"/>
              <a:t>: «Де верба, там </a:t>
            </a:r>
            <a:r>
              <a:rPr lang="ru-RU" dirty="0" err="1"/>
              <a:t>і</a:t>
            </a:r>
            <a:r>
              <a:rPr lang="ru-RU" dirty="0"/>
              <a:t> вода, де вода, там </a:t>
            </a:r>
            <a:r>
              <a:rPr lang="ru-RU" dirty="0" err="1"/>
              <a:t>і</a:t>
            </a:r>
            <a:r>
              <a:rPr lang="ru-RU" dirty="0"/>
              <a:t> верба». Верба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плакати</a:t>
            </a:r>
            <a:r>
              <a:rPr lang="ru-RU" dirty="0"/>
              <a:t>, а коли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рубають</a:t>
            </a:r>
            <a:r>
              <a:rPr lang="ru-RU" dirty="0"/>
              <a:t>, то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тече</a:t>
            </a:r>
            <a:r>
              <a:rPr lang="ru-RU" dirty="0"/>
              <a:t> кров. Верба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чарівне</a:t>
            </a:r>
            <a:r>
              <a:rPr lang="ru-RU" dirty="0"/>
              <a:t> дерево,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милуються</a:t>
            </a:r>
            <a:r>
              <a:rPr lang="ru-RU" dirty="0"/>
              <a:t> люди. </a:t>
            </a:r>
            <a:r>
              <a:rPr lang="ru-RU" dirty="0" err="1"/>
              <a:t>Цвітіння</a:t>
            </a:r>
            <a:r>
              <a:rPr lang="ru-RU" dirty="0"/>
              <a:t> </a:t>
            </a:r>
            <a:r>
              <a:rPr lang="ru-RU" dirty="0" err="1"/>
              <a:t>верби</a:t>
            </a:r>
            <a:r>
              <a:rPr lang="ru-RU" dirty="0"/>
              <a:t> для них – то </a:t>
            </a:r>
            <a:r>
              <a:rPr lang="ru-RU" dirty="0" err="1"/>
              <a:t>радісна</a:t>
            </a:r>
            <a:r>
              <a:rPr lang="ru-RU" dirty="0"/>
              <a:t> </a:t>
            </a:r>
            <a:r>
              <a:rPr lang="ru-RU" dirty="0" err="1"/>
              <a:t>зустріч</a:t>
            </a:r>
            <a:r>
              <a:rPr lang="ru-RU" dirty="0"/>
              <a:t> </a:t>
            </a:r>
            <a:r>
              <a:rPr lang="ru-RU" dirty="0" err="1"/>
              <a:t>Лелі-Весни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час </a:t>
            </a:r>
            <a:r>
              <a:rPr lang="ru-RU" dirty="0" err="1"/>
              <a:t>цвітіння</a:t>
            </a:r>
            <a:r>
              <a:rPr lang="ru-RU" dirty="0"/>
              <a:t> </a:t>
            </a:r>
            <a:r>
              <a:rPr lang="ru-RU" dirty="0" err="1"/>
              <a:t>верби</a:t>
            </a:r>
            <a:r>
              <a:rPr lang="ru-RU" dirty="0"/>
              <a:t> </a:t>
            </a:r>
            <a:r>
              <a:rPr lang="ru-RU" dirty="0" err="1"/>
              <a:t>радіє</a:t>
            </a:r>
            <a:r>
              <a:rPr lang="ru-RU" dirty="0"/>
              <a:t> першим «котикам» (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пропонували</a:t>
            </a:r>
            <a:r>
              <a:rPr lang="ru-RU" dirty="0"/>
              <a:t> </a:t>
            </a:r>
            <a:r>
              <a:rPr lang="ru-RU" dirty="0" err="1"/>
              <a:t>ковтати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«</a:t>
            </a:r>
            <a:r>
              <a:rPr lang="ru-RU" dirty="0" err="1"/>
              <a:t>щоб</a:t>
            </a:r>
            <a:r>
              <a:rPr lang="ru-RU" dirty="0"/>
              <a:t> горло не </a:t>
            </a:r>
            <a:r>
              <a:rPr lang="ru-RU" dirty="0" err="1"/>
              <a:t>боліло</a:t>
            </a:r>
            <a:r>
              <a:rPr lang="ru-RU" dirty="0"/>
              <a:t>»)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бджола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перший мед. </a:t>
            </a:r>
            <a:endParaRPr lang="ru-RU" dirty="0" smtClean="0"/>
          </a:p>
          <a:p>
            <a:r>
              <a:rPr lang="ru-RU" dirty="0" smtClean="0"/>
              <a:t>Верба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чудовим</a:t>
            </a:r>
            <a:r>
              <a:rPr lang="ru-RU" dirty="0"/>
              <a:t>,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лікувальним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.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деревце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ритуально-обрядову</a:t>
            </a:r>
            <a:r>
              <a:rPr lang="ru-RU" dirty="0"/>
              <a:t> роль </a:t>
            </a:r>
            <a:r>
              <a:rPr lang="ru-RU" dirty="0" err="1"/>
              <a:t>досі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>
                <a:solidFill>
                  <a:srgbClr val="FF0000"/>
                </a:solidFill>
              </a:rPr>
              <a:t>Пам’ятаймо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верба – </a:t>
            </a:r>
            <a:r>
              <a:rPr lang="ru-RU" dirty="0" err="1">
                <a:solidFill>
                  <a:srgbClr val="FF0000"/>
                </a:solidFill>
              </a:rPr>
              <a:t>національний</a:t>
            </a:r>
            <a:r>
              <a:rPr lang="ru-RU" dirty="0">
                <a:solidFill>
                  <a:srgbClr val="FF0000"/>
                </a:solidFill>
              </a:rPr>
              <a:t> символ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безумовно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засвідчує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агальновідомий</a:t>
            </a:r>
            <a:r>
              <a:rPr lang="ru-RU" dirty="0">
                <a:solidFill>
                  <a:srgbClr val="FF0000"/>
                </a:solidFill>
              </a:rPr>
              <a:t> афоризм: «Без </a:t>
            </a:r>
            <a:r>
              <a:rPr lang="ru-RU" dirty="0" err="1">
                <a:solidFill>
                  <a:srgbClr val="FF0000"/>
                </a:solidFill>
              </a:rPr>
              <a:t>верби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калини</a:t>
            </a:r>
            <a:r>
              <a:rPr lang="ru-RU" dirty="0">
                <a:solidFill>
                  <a:srgbClr val="FF0000"/>
                </a:solidFill>
              </a:rPr>
              <a:t> нема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  <a:p>
            <a:pPr>
              <a:buNone/>
            </a:pPr>
            <a:r>
              <a:rPr lang="uk-UA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abetka.ukrlife.org/verbaa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38576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184</TotalTime>
  <Words>2240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«Дерево у світоглядному просторі українства»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Дерево у світоглядному просторі українства</dc:title>
  <dc:creator>1</dc:creator>
  <cp:lastModifiedBy>1</cp:lastModifiedBy>
  <cp:revision>18</cp:revision>
  <dcterms:created xsi:type="dcterms:W3CDTF">2020-05-22T14:11:27Z</dcterms:created>
  <dcterms:modified xsi:type="dcterms:W3CDTF">2020-05-22T17:15:57Z</dcterms:modified>
</cp:coreProperties>
</file>