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5E71DF-C8B5-42E7-A73A-542F84ABD362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6F1C37-7150-4114-A552-B646635DC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.balance.ua/ua/detail.php?ID=815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rvoklassnik.inf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280920" cy="1512168"/>
          </a:xfrm>
        </p:spPr>
        <p:txBody>
          <a:bodyPr/>
          <a:lstStyle/>
          <a:p>
            <a:pPr algn="ctr"/>
            <a:r>
              <a:rPr lang="uk-UA" sz="2800" i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Діти-</a:t>
            </a:r>
            <a:r>
              <a:rPr lang="ru-RU" sz="2800" i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маленьке</a:t>
            </a:r>
            <a:r>
              <a:rPr lang="ru-RU" sz="2800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суцвіття</a:t>
            </a:r>
            <a:r>
              <a:rPr lang="ru-RU" sz="2800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великого </a:t>
            </a:r>
            <a:r>
              <a:rPr lang="ru-RU" sz="2800" i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родинного</a:t>
            </a:r>
            <a:r>
              <a:rPr lang="ru-RU" sz="2800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дерева, яке </a:t>
            </a:r>
            <a:r>
              <a:rPr lang="ru-RU" sz="2800" i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потрібно</a:t>
            </a:r>
            <a:r>
              <a:rPr lang="ru-RU" sz="2800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завжди</a:t>
            </a:r>
            <a:r>
              <a:rPr lang="ru-RU" sz="2800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берегти</a:t>
            </a:r>
            <a:r>
              <a:rPr lang="ru-RU" sz="2800" i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pic>
        <p:nvPicPr>
          <p:cNvPr id="1026" name="Picture 2" descr="C:\Users\Яна\Desktop\през.дети\74858441_Kids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68863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1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90947" cy="1152128"/>
          </a:xfrm>
        </p:spPr>
        <p:txBody>
          <a:bodyPr/>
          <a:lstStyle/>
          <a:p>
            <a:pPr algn="ctr"/>
            <a:r>
              <a:rPr lang="ru-RU" sz="2800" dirty="0" err="1">
                <a:latin typeface="Batang" pitchFamily="18" charset="-127"/>
                <a:ea typeface="Batang" pitchFamily="18" charset="-127"/>
              </a:rPr>
              <a:t>Діти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ангели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, а ми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їхні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крила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, а без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крил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ангели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не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літають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. 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42" name="Picture 2" descr="C:\Users\Яна\Desktop\през.дети\1240786539_6_guzhevnikova-o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40768"/>
            <a:ext cx="3346983" cy="4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Яна\Desktop\през.дети\1246677945_rus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769" y="2420888"/>
            <a:ext cx="461324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2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5345564"/>
          </a:xfrm>
        </p:spPr>
        <p:txBody>
          <a:bodyPr/>
          <a:lstStyle/>
          <a:p>
            <a:r>
              <a:rPr lang="uk-UA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Інформація </a:t>
            </a:r>
            <a:r>
              <a:rPr lang="uk-UA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взята з :</a:t>
            </a:r>
            <a:br>
              <a:rPr lang="uk-UA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800" b="1" i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hlinkClick r:id="rId3"/>
              </a:rPr>
              <a:t>http://</a:t>
            </a:r>
            <a:r>
              <a:rPr lang="en-US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hlinkClick r:id="rId3"/>
              </a:rPr>
              <a:t>new.balance.ua/ua/detail.php?ID=8154</a:t>
            </a:r>
            <a:r>
              <a:rPr lang="uk-UA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800" b="1" i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hlinkClick r:id="rId4"/>
              </a:rPr>
              <a:t>http://</a:t>
            </a:r>
            <a:r>
              <a:rPr lang="en-US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hlinkClick r:id="rId4"/>
              </a:rPr>
              <a:t>pervoklassnik.info</a:t>
            </a:r>
            <a:r>
              <a:rPr lang="uk-UA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2800" b="1" i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http://www.sunhome.ru/image/110726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22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78979" cy="2088232"/>
          </a:xfrm>
        </p:spPr>
        <p:txBody>
          <a:bodyPr/>
          <a:lstStyle/>
          <a:p>
            <a:pPr algn="ctr"/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Діти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– наше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майбутнє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. У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цій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всім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відомій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фразі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закладений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глибокий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смисл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: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піклуючись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про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юне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покоління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людство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піклується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про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своє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майбутнє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.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C:\Users\Яна\Desktop\през.дети\129966899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05549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на\Desktop\през.дети\b0eebb185925dd0f671c77eb2d501dc3d858e4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36912"/>
            <a:ext cx="4094733" cy="39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11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39019" cy="2664296"/>
          </a:xfrm>
        </p:spPr>
        <p:txBody>
          <a:bodyPr/>
          <a:lstStyle/>
          <a:p>
            <a:pPr algn="ctr"/>
            <a:r>
              <a:rPr lang="ru-RU" sz="2400" dirty="0">
                <a:latin typeface="Batang" pitchFamily="18" charset="-127"/>
                <a:ea typeface="Batang" pitchFamily="18" charset="-127"/>
              </a:rPr>
              <a:t>Не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встигнеш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оглянутися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, як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вже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й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свої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діти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підростають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, а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згодом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онуки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і, дай Боже, – правнуки. І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тішишся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ними,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гордишся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бо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є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задля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кого на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цьому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світі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жити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бо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кровинка,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маленьке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суцвіття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великого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родинного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дерева, яке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потрібно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завжди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err="1">
                <a:latin typeface="Batang" pitchFamily="18" charset="-127"/>
                <a:ea typeface="Batang" pitchFamily="18" charset="-127"/>
              </a:rPr>
              <a:t>берегти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pic>
        <p:nvPicPr>
          <p:cNvPr id="3074" name="Picture 2" descr="C:\Users\Яна\Desktop\през.дети\ad532583fe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053" y="2996952"/>
            <a:ext cx="4227910" cy="31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на\Desktop\през.дети\f_74447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968831" cy="265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97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78979" cy="1872208"/>
          </a:xfrm>
        </p:spPr>
        <p:txBody>
          <a:bodyPr/>
          <a:lstStyle/>
          <a:p>
            <a:pPr algn="ctr"/>
            <a:r>
              <a:rPr lang="ru-RU" sz="2800" dirty="0" err="1">
                <a:latin typeface="Batang" pitchFamily="18" charset="-127"/>
                <a:ea typeface="Batang" pitchFamily="18" charset="-127"/>
              </a:rPr>
              <a:t>Після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цілого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дня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майже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безперервних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ігор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у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дітей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залишається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більше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енергії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чим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після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міцного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нічного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сну.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 descr="C:\Users\Яна\Desktop\през.дети\Ehduard-Titov6177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4053"/>
            <a:ext cx="259791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Яна\Desktop\през.дети\1223891155_1919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80211"/>
            <a:ext cx="5759202" cy="38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69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512168"/>
          </a:xfrm>
        </p:spPr>
        <p:txBody>
          <a:bodyPr/>
          <a:lstStyle/>
          <a:p>
            <a:pPr algn="ctr"/>
            <a:r>
              <a:rPr lang="ru-RU" sz="2800" dirty="0">
                <a:latin typeface="Batang" pitchFamily="18" charset="-127"/>
                <a:ea typeface="Batang" pitchFamily="18" charset="-127"/>
              </a:rPr>
              <a:t>«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Діти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наше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майбутнє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».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Сім’я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–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щастя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…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Сім’я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–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коли є мама,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тато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, брат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або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сестра.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2" name="Picture 2" descr="C:\Users\Яна\Desktop\през.дети\051112_191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454" y="1772816"/>
            <a:ext cx="659788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229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80920" cy="1296144"/>
          </a:xfrm>
        </p:spPr>
        <p:txBody>
          <a:bodyPr/>
          <a:lstStyle/>
          <a:p>
            <a:pPr algn="ctr"/>
            <a:r>
              <a:rPr lang="ru-RU" sz="2800" dirty="0" err="1">
                <a:latin typeface="Batang" pitchFamily="18" charset="-127"/>
                <a:ea typeface="Batang" pitchFamily="18" charset="-127"/>
              </a:rPr>
              <a:t>Поняття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сім’ї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для кожного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різне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, але в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кожної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людини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є потреба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мати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сім’ю</a:t>
            </a:r>
            <a:endParaRPr lang="ru-RU" sz="28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 descr="C:\Users\Яна\Desktop\през.дети\semiy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4327763" cy="475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Яна\Desktop\през.дети\igor_peluh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49531"/>
            <a:ext cx="3313832" cy="48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163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36904" cy="1872208"/>
          </a:xfrm>
        </p:spPr>
        <p:txBody>
          <a:bodyPr/>
          <a:lstStyle/>
          <a:p>
            <a:pPr algn="ctr"/>
            <a:r>
              <a:rPr lang="ru-RU" sz="2800" dirty="0" err="1">
                <a:latin typeface="Batang" pitchFamily="18" charset="-127"/>
                <a:ea typeface="Batang" pitchFamily="18" charset="-127"/>
              </a:rPr>
              <a:t>Серед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звичного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обману,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Серед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словесного туману, я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раптом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відчула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, як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багато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для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людини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 smtClean="0">
                <a:latin typeface="Batang" pitchFamily="18" charset="-127"/>
                <a:ea typeface="Batang" pitchFamily="18" charset="-127"/>
              </a:rPr>
              <a:t>означає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мама...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 descr="C:\Users\Яна\Desktop\през.дети\imagin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90419"/>
            <a:ext cx="684076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046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1800200"/>
          </a:xfrm>
        </p:spPr>
        <p:txBody>
          <a:bodyPr/>
          <a:lstStyle/>
          <a:p>
            <a:pPr algn="ctr"/>
            <a:r>
              <a:rPr lang="ru-RU" sz="2800" dirty="0" err="1">
                <a:latin typeface="Batang" pitchFamily="18" charset="-127"/>
                <a:ea typeface="Batang" pitchFamily="18" charset="-127"/>
              </a:rPr>
              <a:t>Дитинство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єдина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країна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якій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не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страшний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ні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фінансова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криза,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ні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бурі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ні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грози,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ні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інші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біди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...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якщо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dirty="0" err="1">
                <a:latin typeface="Batang" pitchFamily="18" charset="-127"/>
                <a:ea typeface="Batang" pitchFamily="18" charset="-127"/>
              </a:rPr>
              <a:t>поруч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мама...</a:t>
            </a:r>
          </a:p>
        </p:txBody>
      </p:sp>
      <p:pic>
        <p:nvPicPr>
          <p:cNvPr id="8197" name="Picture 5" descr="C:\Users\Яна\Desktop\през.дети\pregnanc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1988840"/>
            <a:ext cx="4910279" cy="32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Яна\Desktop\през.дети\567626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473872" cy="42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16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4248473" cy="6048672"/>
          </a:xfrm>
        </p:spPr>
        <p:txBody>
          <a:bodyPr/>
          <a:lstStyle/>
          <a:p>
            <a:pPr algn="ctr"/>
            <a:r>
              <a:rPr lang="ru-RU" sz="2000" dirty="0" err="1">
                <a:latin typeface="Batang" pitchFamily="18" charset="-127"/>
                <a:ea typeface="Batang" pitchFamily="18" charset="-127"/>
              </a:rPr>
              <a:t>Біль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і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смуток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розпирає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Коли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err="1" smtClean="0">
                <a:latin typeface="Batang" pitchFamily="18" charset="-127"/>
                <a:ea typeface="Batang" pitchFamily="18" charset="-127"/>
              </a:rPr>
              <a:t>бачу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, мене 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аж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лякає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.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 err="1">
                <a:latin typeface="Batang" pitchFamily="18" charset="-127"/>
                <a:ea typeface="Batang" pitchFamily="18" charset="-127"/>
              </a:rPr>
              <a:t>Діти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-сироти стоять,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Кусок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хліба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в мене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просять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...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Ну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чому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хтось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на дорогих авто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їздить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А вони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останні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гроші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віддають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на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хліб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...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Люди-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це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наша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реальність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!!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Актуальність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!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 err="1">
                <a:latin typeface="Batang" pitchFamily="18" charset="-127"/>
                <a:ea typeface="Batang" pitchFamily="18" charset="-127"/>
              </a:rPr>
              <a:t>Сльози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з очей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течуть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,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Як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таке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може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буть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??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Не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можу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..не хочу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цього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 забути,</a:t>
            </a:r>
            <a:br>
              <a:rPr lang="ru-RU" sz="2000" dirty="0">
                <a:latin typeface="Batang" pitchFamily="18" charset="-127"/>
                <a:ea typeface="Batang" pitchFamily="18" charset="-127"/>
              </a:rPr>
            </a:br>
            <a:r>
              <a:rPr lang="ru-RU" sz="2000" dirty="0">
                <a:latin typeface="Batang" pitchFamily="18" charset="-127"/>
                <a:ea typeface="Batang" pitchFamily="18" charset="-127"/>
              </a:rPr>
              <a:t>Треба нам все </a:t>
            </a:r>
            <a:r>
              <a:rPr lang="ru-RU" sz="2000" dirty="0" err="1">
                <a:latin typeface="Batang" pitchFamily="18" charset="-127"/>
                <a:ea typeface="Batang" pitchFamily="18" charset="-127"/>
              </a:rPr>
              <a:t>побороти</a:t>
            </a:r>
            <a:r>
              <a:rPr lang="ru-RU" sz="2000" dirty="0">
                <a:latin typeface="Batang" pitchFamily="18" charset="-127"/>
                <a:ea typeface="Batang" pitchFamily="18" charset="-127"/>
              </a:rPr>
              <a:t>!!</a:t>
            </a:r>
          </a:p>
        </p:txBody>
      </p:sp>
      <p:pic>
        <p:nvPicPr>
          <p:cNvPr id="9218" name="Picture 2" descr="C:\Users\Яна\Desktop\през.дети\si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5089" y="3573016"/>
            <a:ext cx="3886863" cy="29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Яна\Desktop\през.дети\0_80c05_8177d90b_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2419"/>
            <a:ext cx="3979912" cy="29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0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95</TotalTime>
  <Words>218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Діти-маленьке суцвіття великого родинного дерева, яке потрібно завжди берегти.</vt:lpstr>
      <vt:lpstr>Діти – наше майбутнє. У цій всім відомій фразі закладений глибокий смисл: піклуючись про юне покоління, людство піклується про своє майбутнє.</vt:lpstr>
      <vt:lpstr>Не встигнеш оглянутися, як вже й свої діти підростають, а згодом онуки і, дай Боже, – правнуки. І тішишся ними, гордишся, бо є задля кого на цьому світі жити, бо це кровинка, маленьке суцвіття великого родинного дерева, яке потрібно завжди берегти.</vt:lpstr>
      <vt:lpstr>Після цілого дня майже безперервних ігор у дітей залишається більше енергії, чим після міцного нічного сну.</vt:lpstr>
      <vt:lpstr>«Діти - це наше майбутнє». Сім’я – це щастя… Сім’я – це коли є мама, тато, брат або сестра.</vt:lpstr>
      <vt:lpstr>Поняття сім’ї для кожного різне, але в кожної людини є потреба мати сім’ю</vt:lpstr>
      <vt:lpstr>Серед звичного обману, Серед словесного туману, я раптом відчула, як багато для людини означає мама...</vt:lpstr>
      <vt:lpstr>Дитинство - єдина країна, якій не страшний ні фінансова криза, ні бурі, ні грози, ні інші біди... якщо поруч - мама...</vt:lpstr>
      <vt:lpstr>Біль і смуток розпирає, Коли це бачу, мене аж лякає. Діти-сироти стоять, Кусок хліба в мене просять... Ну чому хтось на дорогих авто їздить, А вони останні гроші віддають на хліб... Люди-це наша реальність!!Актуальність! Сльози з очей течуть, Як таке може буть?? Не можу..не хочу цього забути, Треба нам все побороти!!</vt:lpstr>
      <vt:lpstr>Діти - це ангели, а ми їхні крила, а без крил ангели не літають. </vt:lpstr>
      <vt:lpstr>Інформація взята з : http://new.balance.ua/ua/detail.php?ID=8154 http://pervoklassnik.info http://www.sunhome.ru/image/110726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Діти-маленьке суцвіття великого родинного дерева, яке потрібно завжди берегти.</dc:title>
  <dc:creator>Яна</dc:creator>
  <cp:lastModifiedBy>Пользователь</cp:lastModifiedBy>
  <cp:revision>11</cp:revision>
  <dcterms:created xsi:type="dcterms:W3CDTF">2013-06-05T14:19:15Z</dcterms:created>
  <dcterms:modified xsi:type="dcterms:W3CDTF">2020-05-26T08:52:06Z</dcterms:modified>
</cp:coreProperties>
</file>