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FD9994-1F62-4458-BA00-7A5D9809223F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BD7D99-2BB3-448D-B64C-96139EA8B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Підготува</a:t>
            </a:r>
            <a:r>
              <a:rPr lang="ru-RU" dirty="0" smtClean="0"/>
              <a:t>в </a:t>
            </a:r>
            <a:r>
              <a:rPr lang="ru-RU" dirty="0" err="1" smtClean="0"/>
              <a:t>кер</a:t>
            </a:r>
            <a:r>
              <a:rPr lang="uk-UA" dirty="0" err="1" smtClean="0"/>
              <a:t>івник</a:t>
            </a:r>
            <a:r>
              <a:rPr lang="uk-UA" dirty="0" smtClean="0"/>
              <a:t> гуртка ПНВО </a:t>
            </a:r>
            <a:endParaRPr lang="uk-UA" dirty="0" smtClean="0"/>
          </a:p>
          <a:p>
            <a:r>
              <a:rPr lang="uk-UA" dirty="0" err="1" smtClean="0"/>
              <a:t>Шак</a:t>
            </a:r>
            <a:r>
              <a:rPr lang="uk-UA" dirty="0" smtClean="0"/>
              <a:t> Д.В.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</a:t>
            </a:r>
            <a:r>
              <a:rPr lang="uk-UA" dirty="0" err="1" smtClean="0"/>
              <a:t>ікаві</a:t>
            </a:r>
            <a:r>
              <a:rPr lang="uk-UA" dirty="0" smtClean="0"/>
              <a:t> факти про риб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3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r>
              <a:rPr lang="uk-UA" dirty="0"/>
              <a:t>Найстаріша риба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484784"/>
            <a:ext cx="6400800" cy="3474720"/>
          </a:xfrm>
        </p:spPr>
        <p:txBody>
          <a:bodyPr/>
          <a:lstStyle/>
          <a:p>
            <a:r>
              <a:rPr lang="uk-UA" dirty="0"/>
              <a:t>У 1948 р. з акваріума </a:t>
            </a:r>
            <a:r>
              <a:rPr lang="uk-UA" dirty="0" err="1"/>
              <a:t>Хельсінгборгского</a:t>
            </a:r>
            <a:r>
              <a:rPr lang="uk-UA" dirty="0"/>
              <a:t> музею , Швеція , повідомили про смерть самки європейського вугра по кличці </a:t>
            </a:r>
            <a:r>
              <a:rPr lang="uk-UA" dirty="0" err="1"/>
              <a:t>Патті</a:t>
            </a:r>
            <a:r>
              <a:rPr lang="uk-UA" dirty="0"/>
              <a:t>, якій було 88 років. Вважається , що вона народилася в 1860 р. в </a:t>
            </a:r>
            <a:r>
              <a:rPr lang="uk-UA" dirty="0" err="1"/>
              <a:t>Саргассовому</a:t>
            </a:r>
            <a:r>
              <a:rPr lang="uk-UA" dirty="0"/>
              <a:t> море , Північна Атлантика , і була спіймана десь у річці в 3- річному віці.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4220443" cy="22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r>
              <a:rPr lang="uk-UA" dirty="0"/>
              <a:t>Найбільша риба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128792" cy="4320480"/>
          </a:xfrm>
        </p:spPr>
        <p:txBody>
          <a:bodyPr>
            <a:normAutofit fontScale="92500"/>
          </a:bodyPr>
          <a:lstStyle/>
          <a:p>
            <a:r>
              <a:rPr lang="uk-UA" dirty="0"/>
              <a:t>Найбільша в світі риба — це китова акула , що харчувалася планктоном і поширена в південних частинах Атлантичного </a:t>
            </a:r>
            <a:r>
              <a:rPr lang="uk-UA" dirty="0" smtClean="0"/>
              <a:t>, Тихого і Індійського океанів.</a:t>
            </a:r>
            <a:endParaRPr lang="uk-UA" dirty="0"/>
          </a:p>
          <a:p>
            <a:endParaRPr lang="uk-UA" dirty="0"/>
          </a:p>
          <a:p>
            <a:r>
              <a:rPr lang="uk-UA" dirty="0"/>
              <a:t>Найбільший екземпляр , згідно точним вимірам , проведеним вченими , мав 12,65 м в довжину , 7 м у обхваті самої товстої частини тіла і вага 15-21 т. </a:t>
            </a:r>
          </a:p>
          <a:p>
            <a:r>
              <a:rPr lang="uk-UA" dirty="0" smtClean="0"/>
              <a:t>Найбільша прісноводна риба — сом . У </a:t>
            </a:r>
            <a:r>
              <a:rPr lang="en-US" dirty="0" smtClean="0"/>
              <a:t>XIX </a:t>
            </a:r>
            <a:r>
              <a:rPr lang="uk-UA" dirty="0" smtClean="0"/>
              <a:t>в . в Росії був виловлений звичайний сом довжиною 4,6 м і вагою 336 кг . У наші дні будь-яка прісноводна риба , довжина якої перевищує 1,83 м , а вага 90 кг , вже вважається великою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53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Кітова</a:t>
            </a:r>
            <a:r>
              <a:rPr lang="uk-UA" dirty="0" smtClean="0"/>
              <a:t> акула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12,65 </a:t>
            </a:r>
            <a:r>
              <a:rPr lang="ru-RU" dirty="0"/>
              <a:t>м в </a:t>
            </a:r>
            <a:r>
              <a:rPr lang="ru-RU" dirty="0" err="1"/>
              <a:t>довжину</a:t>
            </a:r>
            <a:r>
              <a:rPr lang="ru-RU" dirty="0"/>
              <a:t> , 7 м у </a:t>
            </a:r>
            <a:r>
              <a:rPr lang="ru-RU" dirty="0" err="1"/>
              <a:t>обхваті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товстої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і вага 15-21 т. 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Сом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будь-яка </a:t>
            </a:r>
            <a:r>
              <a:rPr lang="ru-RU" dirty="0" err="1"/>
              <a:t>прісноводна</a:t>
            </a:r>
            <a:r>
              <a:rPr lang="ru-RU" dirty="0"/>
              <a:t> </a:t>
            </a:r>
            <a:r>
              <a:rPr lang="ru-RU" dirty="0" err="1"/>
              <a:t>риба</a:t>
            </a:r>
            <a:r>
              <a:rPr lang="ru-RU" dirty="0"/>
              <a:t> ,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1,83 м , а вага 90 кг 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великою 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562509" cy="212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36519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6400800" cy="3474720"/>
          </a:xfrm>
        </p:spPr>
        <p:txBody>
          <a:bodyPr>
            <a:noAutofit/>
          </a:bodyPr>
          <a:lstStyle/>
          <a:p>
            <a:endParaRPr lang="uk-UA" sz="1600" dirty="0"/>
          </a:p>
          <a:p>
            <a:r>
              <a:rPr lang="uk-UA" sz="1600" dirty="0"/>
              <a:t>Самою дрібної і найлегшою прісноводної рибою є карликова </a:t>
            </a:r>
            <a:r>
              <a:rPr lang="uk-UA" sz="1600" dirty="0" err="1"/>
              <a:t>пандака</a:t>
            </a:r>
            <a:r>
              <a:rPr lang="uk-UA" sz="1600" dirty="0"/>
              <a:t> . Ця безбарвна і майже прозора рибка живе в озерах </a:t>
            </a:r>
            <a:r>
              <a:rPr lang="uk-UA" sz="1600" dirty="0" err="1"/>
              <a:t>о.Лусон</a:t>
            </a:r>
            <a:r>
              <a:rPr lang="uk-UA" sz="1600" dirty="0"/>
              <a:t> , Філіппіни . Довжина тіла самців дорівнює 7,5-9,9 мм , а вага всього 4-5 мг .</a:t>
            </a:r>
          </a:p>
          <a:p>
            <a:pPr marL="45720" indent="0">
              <a:buNone/>
            </a:pPr>
            <a:endParaRPr lang="uk-UA" sz="1600" dirty="0"/>
          </a:p>
          <a:p>
            <a:r>
              <a:rPr lang="uk-UA" sz="1600" dirty="0"/>
              <a:t>Найдрібніша промислова </a:t>
            </a:r>
            <a:r>
              <a:rPr lang="uk-UA" sz="1600" dirty="0" smtClean="0"/>
              <a:t>риба </a:t>
            </a:r>
            <a:r>
              <a:rPr lang="uk-UA" sz="1600" dirty="0"/>
              <a:t>— </a:t>
            </a:r>
            <a:r>
              <a:rPr lang="uk-UA" sz="1600" dirty="0" err="1"/>
              <a:t>сінарапан</a:t>
            </a:r>
            <a:r>
              <a:rPr lang="uk-UA" sz="1600" dirty="0"/>
              <a:t> </a:t>
            </a:r>
            <a:r>
              <a:rPr lang="uk-UA" sz="1600" dirty="0" smtClean="0"/>
              <a:t>,</a:t>
            </a:r>
          </a:p>
          <a:p>
            <a:r>
              <a:rPr lang="uk-UA" sz="1600" dirty="0" smtClean="0"/>
              <a:t> </a:t>
            </a:r>
            <a:r>
              <a:rPr lang="uk-UA" sz="1600" dirty="0"/>
              <a:t>різновид бичка , що знаходиться під </a:t>
            </a:r>
            <a:r>
              <a:rPr lang="uk-UA" sz="1600" dirty="0" smtClean="0"/>
              <a:t>загрозою</a:t>
            </a:r>
          </a:p>
          <a:p>
            <a:r>
              <a:rPr lang="uk-UA" sz="1600" dirty="0" smtClean="0"/>
              <a:t> </a:t>
            </a:r>
            <a:r>
              <a:rPr lang="uk-UA" sz="1600" dirty="0"/>
              <a:t>зникнення і мешкає тільки в озері </a:t>
            </a:r>
            <a:r>
              <a:rPr lang="uk-UA" sz="1600" dirty="0" err="1"/>
              <a:t>Бухи</a:t>
            </a:r>
            <a:r>
              <a:rPr lang="uk-UA" sz="1600" dirty="0"/>
              <a:t> </a:t>
            </a:r>
            <a:endParaRPr lang="uk-UA" sz="1600" dirty="0" smtClean="0"/>
          </a:p>
          <a:p>
            <a:r>
              <a:rPr lang="uk-UA" sz="1600" dirty="0" smtClean="0"/>
              <a:t>о</a:t>
            </a:r>
            <a:r>
              <a:rPr lang="uk-UA" sz="1600" dirty="0"/>
              <a:t>. Лусон , </a:t>
            </a:r>
            <a:r>
              <a:rPr lang="uk-UA" sz="1600" dirty="0" smtClean="0"/>
              <a:t>Філіппіни </a:t>
            </a:r>
            <a:r>
              <a:rPr lang="uk-UA" sz="1600" dirty="0"/>
              <a:t>. Самці досягають </a:t>
            </a:r>
            <a:r>
              <a:rPr lang="uk-UA" sz="1600" dirty="0" smtClean="0"/>
              <a:t>усього</a:t>
            </a:r>
          </a:p>
          <a:p>
            <a:r>
              <a:rPr lang="uk-UA" sz="1600" dirty="0" smtClean="0"/>
              <a:t> </a:t>
            </a:r>
            <a:r>
              <a:rPr lang="uk-UA" sz="1600" dirty="0"/>
              <a:t>10-13 мм в </a:t>
            </a:r>
            <a:r>
              <a:rPr lang="uk-UA" sz="1600" dirty="0" smtClean="0"/>
              <a:t>довжину </a:t>
            </a:r>
            <a:r>
              <a:rPr lang="uk-UA" sz="1600" dirty="0"/>
              <a:t>, і для того щоб </a:t>
            </a:r>
            <a:r>
              <a:rPr lang="uk-UA" sz="1600" dirty="0" smtClean="0"/>
              <a:t>отримати</a:t>
            </a:r>
          </a:p>
          <a:p>
            <a:r>
              <a:rPr lang="uk-UA" sz="1600" dirty="0" smtClean="0"/>
              <a:t> </a:t>
            </a:r>
            <a:r>
              <a:rPr lang="uk-UA" sz="1600" dirty="0"/>
              <a:t>брикет </a:t>
            </a:r>
            <a:r>
              <a:rPr lang="uk-UA" sz="1600" dirty="0" smtClean="0"/>
              <a:t>висушеної </a:t>
            </a:r>
            <a:r>
              <a:rPr lang="uk-UA" sz="1600" dirty="0"/>
              <a:t>риби вагою 454 г , </a:t>
            </a:r>
            <a:endParaRPr lang="uk-UA" sz="1600" dirty="0" smtClean="0"/>
          </a:p>
          <a:p>
            <a:r>
              <a:rPr lang="uk-UA" sz="1600" dirty="0" smtClean="0"/>
              <a:t>потрібно </a:t>
            </a:r>
            <a:r>
              <a:rPr lang="uk-UA" sz="1600" dirty="0"/>
              <a:t>70 000 рибок.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r>
              <a:rPr lang="uk-UA" dirty="0"/>
              <a:t>Найменша риба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250332" cy="272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риба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на </a:t>
            </a:r>
            <a:r>
              <a:rPr lang="ru-RU" dirty="0" err="1"/>
              <a:t>суші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6400800" cy="3474720"/>
          </a:xfrm>
        </p:spPr>
        <p:txBody>
          <a:bodyPr>
            <a:normAutofit/>
          </a:bodyPr>
          <a:lstStyle/>
          <a:p>
            <a:r>
              <a:rPr lang="uk-UA" sz="2000" dirty="0" err="1"/>
              <a:t>Анабас</a:t>
            </a:r>
            <a:r>
              <a:rPr lang="uk-UA" sz="2000" dirty="0"/>
              <a:t> , або риба — повзун , що мешкає в Південній Азії , — єдина риба , що виходить на сушу і навіть влазить на дерева. Вона гуляє по землі в пошуках більш відповідного місця проживання . Зябра </a:t>
            </a:r>
            <a:r>
              <a:rPr lang="uk-UA" sz="2000" dirty="0" err="1"/>
              <a:t>анабаса</a:t>
            </a:r>
            <a:r>
              <a:rPr lang="uk-UA" sz="2000" dirty="0"/>
              <a:t> пристосовані до поглинання кисню з вологого атмосферного повітря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566170" cy="216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КІНЕЦ</a:t>
            </a:r>
            <a:br>
              <a:rPr lang="uk-UA" dirty="0" smtClean="0"/>
            </a:br>
            <a:r>
              <a:rPr lang="uk-UA" dirty="0" smtClean="0"/>
              <a:t>Дякую за увагу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139952" cy="258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362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Georgia</vt:lpstr>
      <vt:lpstr>Trebuchet MS</vt:lpstr>
      <vt:lpstr>Воздушный поток</vt:lpstr>
      <vt:lpstr>Цікаві факти про риб</vt:lpstr>
      <vt:lpstr>Найстаріша риба</vt:lpstr>
      <vt:lpstr>Найбільша риба</vt:lpstr>
      <vt:lpstr>Презентация PowerPoint</vt:lpstr>
      <vt:lpstr>Найменша риба</vt:lpstr>
      <vt:lpstr>Чи може риба жити на суші</vt:lpstr>
      <vt:lpstr>КІНЕЦ Дякую за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риб</dc:title>
  <dc:creator>scr1pt</dc:creator>
  <cp:lastModifiedBy>ВОВАН ПК</cp:lastModifiedBy>
  <cp:revision>5</cp:revision>
  <dcterms:created xsi:type="dcterms:W3CDTF">2016-11-27T13:52:39Z</dcterms:created>
  <dcterms:modified xsi:type="dcterms:W3CDTF">2020-05-19T20:11:00Z</dcterms:modified>
</cp:coreProperties>
</file>