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00"/>
    <a:srgbClr val="996600"/>
    <a:srgbClr val="006600"/>
    <a:srgbClr val="008000"/>
    <a:srgbClr val="CCFF99"/>
    <a:srgbClr val="CC00CC"/>
    <a:srgbClr val="0066FF"/>
    <a:srgbClr val="9900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8D34B-02E4-4431-87A3-B7F3CC8A7325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85E08-4FB4-4B02-83FF-1615C51BF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7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5E08-4FB4-4B02-83FF-1615C51BF3C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3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5E08-4FB4-4B02-83FF-1615C51BF3C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84B3-3C2B-4B5F-83B9-B1BAE52EDA7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8B7-05E1-41C2-8FD0-0E8D95BC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84B3-3C2B-4B5F-83B9-B1BAE52EDA7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8B7-05E1-41C2-8FD0-0E8D95BC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84B3-3C2B-4B5F-83B9-B1BAE52EDA7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8B7-05E1-41C2-8FD0-0E8D95BC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84B3-3C2B-4B5F-83B9-B1BAE52EDA7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8B7-05E1-41C2-8FD0-0E8D95BC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84B3-3C2B-4B5F-83B9-B1BAE52EDA7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8B7-05E1-41C2-8FD0-0E8D95BC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84B3-3C2B-4B5F-83B9-B1BAE52EDA7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8B7-05E1-41C2-8FD0-0E8D95BC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84B3-3C2B-4B5F-83B9-B1BAE52EDA7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8B7-05E1-41C2-8FD0-0E8D95BC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84B3-3C2B-4B5F-83B9-B1BAE52EDA7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8B7-05E1-41C2-8FD0-0E8D95BC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84B3-3C2B-4B5F-83B9-B1BAE52EDA7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8B7-05E1-41C2-8FD0-0E8D95BC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84B3-3C2B-4B5F-83B9-B1BAE52EDA7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8B7-05E1-41C2-8FD0-0E8D95BC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84B3-3C2B-4B5F-83B9-B1BAE52EDA7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58B7-05E1-41C2-8FD0-0E8D95BC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B84B3-3C2B-4B5F-83B9-B1BAE52EDA7C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558B7-05E1-41C2-8FD0-0E8D95BC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v10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857364"/>
            <a:ext cx="7921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Цікаві факти про тварин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 - shark.jpg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0" y="0"/>
            <a:ext cx="9132444" cy="6453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CA_animal_shark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4214818"/>
            <a:ext cx="3534597" cy="2214578"/>
          </a:xfrm>
        </p:spPr>
      </p:pic>
      <p:sp>
        <p:nvSpPr>
          <p:cNvPr id="6" name="TextBox 5"/>
          <p:cNvSpPr txBox="1"/>
          <p:nvPr/>
        </p:nvSpPr>
        <p:spPr>
          <a:xfrm>
            <a:off x="0" y="1857364"/>
            <a:ext cx="47148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FF00"/>
                </a:solidFill>
              </a:rPr>
              <a:t>Нападаючи на свою жертву, акули закривають очі, щоб їх не поранити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006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6230653_snak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85728"/>
            <a:ext cx="3580304" cy="2571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7884" y="4786322"/>
            <a:ext cx="3071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Змії можуть спати 3 роки поспіль , нічого не вживаючи до їжі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 - c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32252" cy="6858000"/>
          </a:xfrm>
        </p:spPr>
      </p:pic>
      <p:pic>
        <p:nvPicPr>
          <p:cNvPr id="5" name="Рисунок 4" descr="9E9_animal_cat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4433900" cy="3323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4357694"/>
            <a:ext cx="4071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C00CC"/>
                </a:solidFill>
              </a:rPr>
              <a:t>У кота, падаючи з 12-го поверху, більше шансів вижити, ніж у кішки, котра падає з 7-го </a:t>
            </a:r>
            <a:endParaRPr lang="ru-RU" sz="2800" b="1" i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ervyak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947"/>
            <a:ext cx="9144000" cy="6871947"/>
          </a:xfrm>
        </p:spPr>
      </p:pic>
      <p:pic>
        <p:nvPicPr>
          <p:cNvPr id="5" name="Рисунок 4" descr="chervya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3431030" cy="1624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5000636"/>
            <a:ext cx="4429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FFFF"/>
                </a:solidFill>
              </a:rPr>
              <a:t>При нестачі їжі стрічковий черв може з'їсти до 95% свого тіла – і нічого! </a:t>
            </a:r>
            <a:endParaRPr lang="ru-RU" sz="2800" b="1" i="1" dirty="0">
              <a:solidFill>
                <a:srgbClr val="00FFFF"/>
              </a:solidFill>
            </a:endParaRPr>
          </a:p>
        </p:txBody>
      </p:sp>
      <p:pic>
        <p:nvPicPr>
          <p:cNvPr id="7" name="Рисунок 6" descr="AZ9_animal_apple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857364"/>
            <a:ext cx="3615744" cy="2304479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semirnaja_organizacija_zdravoohranenija_lihoradka_ebola_18811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61781845_mouse_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357694"/>
            <a:ext cx="3495663" cy="1859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4678" y="785794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bg1"/>
                </a:solidFill>
              </a:rPr>
              <a:t>Летючі миші – єдині ссавці, котрі можуть літати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v100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Содержимое 3" descr="8CD_animal_dolphin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6072198" cy="5762567"/>
          </a:xfrm>
        </p:spPr>
      </p:pic>
      <p:sp>
        <p:nvSpPr>
          <p:cNvPr id="5" name="TextBox 4"/>
          <p:cNvSpPr txBox="1"/>
          <p:nvPr/>
        </p:nvSpPr>
        <p:spPr>
          <a:xfrm>
            <a:off x="3500430" y="3857628"/>
            <a:ext cx="478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99FFCC"/>
                </a:solidFill>
              </a:rPr>
              <a:t>Дельфіни сплять з одним відкритим оком</a:t>
            </a:r>
            <a:endParaRPr lang="ru-RU" sz="4000" b="1" i="1" dirty="0">
              <a:solidFill>
                <a:srgbClr val="99FFCC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hor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6104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214290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7030A0"/>
                </a:solidFill>
              </a:rPr>
              <a:t>Полярні ведмеді можуть бігати зі швидкістю 40км/</a:t>
            </a:r>
            <a:r>
              <a:rPr lang="uk-UA" sz="3600" b="1" i="1" dirty="0" err="1" smtClean="0">
                <a:solidFill>
                  <a:srgbClr val="7030A0"/>
                </a:solidFill>
              </a:rPr>
              <a:t>год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46A_na_far_north_polarbea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4884"/>
            <a:ext cx="3086100" cy="19812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v10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Содержимое 3" descr="46A_na_far_north_polarbear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4000504"/>
            <a:ext cx="3873699" cy="2486819"/>
          </a:xfrm>
          <a:prstGeom prst="rect">
            <a:avLst/>
          </a:prstGeom>
        </p:spPr>
      </p:pic>
      <p:pic>
        <p:nvPicPr>
          <p:cNvPr id="5" name="Рисунок 4" descr="medvedy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0"/>
            <a:ext cx="4857752" cy="6832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1071546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66FF"/>
                </a:solidFill>
              </a:rPr>
              <a:t>Полярні ведмеді можуть з'їсти 25 кг м'яса за один підхід</a:t>
            </a:r>
            <a:endParaRPr lang="ru-RU" sz="3600" b="1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0px-White_sha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" y="0"/>
            <a:ext cx="914244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649_animal_alligat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3500438"/>
            <a:ext cx="3631317" cy="3509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795586">
            <a:off x="1047731" y="2575090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Крокодили ковтають камені, щоб занурюватися глибше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12605636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small_пингвины.gif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32" y="4286232"/>
            <a:ext cx="2571768" cy="2571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214290"/>
            <a:ext cx="7072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bg1"/>
                </a:solidFill>
              </a:rPr>
              <a:t>На північному полюсі немає пінгвінів, усупереч поширеному прототипу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strich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000"/>
          <a:stretch/>
        </p:blipFill>
        <p:spPr>
          <a:xfrm>
            <a:off x="107504" y="163688"/>
            <a:ext cx="8917828" cy="6513276"/>
          </a:xfrm>
        </p:spPr>
      </p:pic>
      <p:pic>
        <p:nvPicPr>
          <p:cNvPr id="6" name="Рисунок 5" descr="ostrichegg34217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5B8D9"/>
              </a:clrFrom>
              <a:clrTo>
                <a:srgbClr val="B5B8D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5643578"/>
            <a:ext cx="1179328" cy="10333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68" y="500042"/>
            <a:ext cx="4572032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Для того, щоб зварити яйце страуса, його треба кип'ятити 40 хвилин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33A_animal_ostric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071810"/>
            <a:ext cx="2967039" cy="341499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leph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80"/>
            <a:ext cx="9144000" cy="68405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Содержимое 3" descr="7D9_animal_elephant2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57950" y="4506045"/>
            <a:ext cx="2976693" cy="2351955"/>
          </a:xfrm>
        </p:spPr>
      </p:pic>
      <p:sp>
        <p:nvSpPr>
          <p:cNvPr id="8" name="TextBox 7"/>
          <p:cNvSpPr txBox="1"/>
          <p:nvPr/>
        </p:nvSpPr>
        <p:spPr>
          <a:xfrm>
            <a:off x="0" y="285728"/>
            <a:ext cx="30718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Ще ніхто не зміг приручити Африканського слона. Тільки Індійський слон піддається тренуванню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 - camel.jpg"/>
          <p:cNvPicPr>
            <a:picLocks noChangeAspect="1"/>
          </p:cNvPicPr>
          <p:nvPr/>
        </p:nvPicPr>
        <p:blipFill rotWithShape="1">
          <a:blip r:embed="rId2"/>
          <a:srcRect b="5900"/>
          <a:stretch/>
        </p:blipFill>
        <p:spPr>
          <a:xfrm>
            <a:off x="-1" y="0"/>
            <a:ext cx="9144001" cy="6453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636"/>
            <a:ext cx="8229600" cy="1214445"/>
          </a:xfrm>
        </p:spPr>
        <p:txBody>
          <a:bodyPr/>
          <a:lstStyle/>
          <a:p>
            <a:pPr algn="ctr">
              <a:buNone/>
            </a:pPr>
            <a:r>
              <a:rPr lang="uk-UA" b="1" i="1" dirty="0">
                <a:solidFill>
                  <a:srgbClr val="FF9900"/>
                </a:solidFill>
              </a:rPr>
              <a:t>Верблюд дійсно </a:t>
            </a:r>
            <a:r>
              <a:rPr lang="uk-UA" b="1" i="1" dirty="0">
                <a:solidFill>
                  <a:srgbClr val="FF0000"/>
                </a:solidFill>
              </a:rPr>
              <a:t>плюється</a:t>
            </a:r>
            <a:r>
              <a:rPr lang="uk-UA" b="1" i="1" dirty="0">
                <a:solidFill>
                  <a:srgbClr val="FF9900"/>
                </a:solidFill>
              </a:rPr>
              <a:t> в тих, хто його дратує</a:t>
            </a:r>
            <a:endParaRPr lang="ru-RU" b="1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un_fact_09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45"/>
          <a:stretch/>
        </p:blipFill>
        <p:spPr>
          <a:xfrm>
            <a:off x="0" y="304800"/>
            <a:ext cx="9207096" cy="6553200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2970" y="5857892"/>
            <a:ext cx="89110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CCFF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Котячі щелепи не можуть рухатися в сторони</a:t>
            </a:r>
            <a:endParaRPr kumimoji="0" lang="uk-UA" sz="3200" b="1" i="1" u="none" strike="noStrike" cap="none" normalizeH="0" baseline="0" dirty="0" smtClean="0">
              <a:ln>
                <a:noFill/>
              </a:ln>
              <a:solidFill>
                <a:srgbClr val="CCFF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v10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05873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6000" b="1" i="1" dirty="0" smtClean="0">
                <a:solidFill>
                  <a:schemeClr val="bg1"/>
                </a:solidFill>
                <a:latin typeface="Arno Pro Smbd SmText" pitchFamily="18" charset="0"/>
              </a:rPr>
              <a:t>Джерела інформації:</a:t>
            </a:r>
          </a:p>
          <a:p>
            <a:pPr algn="ctr">
              <a:buNone/>
            </a:pPr>
            <a:r>
              <a:rPr lang="uk-UA" sz="6000" b="1" i="1" dirty="0" smtClean="0">
                <a:solidFill>
                  <a:schemeClr val="bg1"/>
                </a:solidFill>
                <a:latin typeface="Arno Pro Smbd SmText" pitchFamily="18" charset="0"/>
              </a:rPr>
              <a:t>1.</a:t>
            </a:r>
            <a:r>
              <a:rPr lang="en-US" sz="6000" b="1" i="1" dirty="0">
                <a:solidFill>
                  <a:schemeClr val="bg1"/>
                </a:solidFill>
                <a:latin typeface="Arno Pro Smbd SmText" pitchFamily="18" charset="0"/>
              </a:rPr>
              <a:t> http://www.eco-live.com.ua/</a:t>
            </a:r>
            <a:endParaRPr lang="ru-RU" sz="6000" b="1" i="1" dirty="0">
              <a:solidFill>
                <a:schemeClr val="bg1"/>
              </a:solidFill>
              <a:latin typeface="Arno Pro Smbd SmText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erret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900"/>
          <a:stretch/>
        </p:blipFill>
        <p:spPr>
          <a:xfrm>
            <a:off x="0" y="0"/>
            <a:ext cx="9232252" cy="6453336"/>
          </a:xfrm>
        </p:spPr>
      </p:pic>
      <p:sp>
        <p:nvSpPr>
          <p:cNvPr id="5" name="TextBox 4"/>
          <p:cNvSpPr txBox="1"/>
          <p:nvPr/>
        </p:nvSpPr>
        <p:spPr>
          <a:xfrm>
            <a:off x="0" y="500042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FF00FF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643570" y="0"/>
            <a:ext cx="2714676" cy="192880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Тхір спить 20 годин на добу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iger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900"/>
          <a:stretch/>
        </p:blipFill>
        <p:spPr>
          <a:xfrm>
            <a:off x="0" y="0"/>
            <a:ext cx="9263672" cy="6453336"/>
          </a:xfr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3857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3333FF"/>
                </a:solidFill>
              </a:rPr>
              <a:t>У тигрів не тільки смугасте хутро, а й смугаста шкіра</a:t>
            </a:r>
            <a:endParaRPr lang="ru-RU" sz="3600" b="1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arfish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6951"/>
          <a:stretch/>
        </p:blipFill>
        <p:spPr>
          <a:xfrm>
            <a:off x="0" y="0"/>
            <a:ext cx="9182077" cy="6669360"/>
          </a:xfrm>
        </p:spPr>
      </p:pic>
      <p:sp>
        <p:nvSpPr>
          <p:cNvPr id="6" name="TextBox 5"/>
          <p:cNvSpPr txBox="1"/>
          <p:nvPr/>
        </p:nvSpPr>
        <p:spPr>
          <a:xfrm>
            <a:off x="2500298" y="414338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7030A0"/>
                </a:solidFill>
              </a:rPr>
              <a:t>У риби сарган зелені кістки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t-giraff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8832"/>
            <a:ext cx="9144000" cy="6853737"/>
          </a:xfrm>
        </p:spPr>
      </p:pic>
      <p:pic>
        <p:nvPicPr>
          <p:cNvPr id="5" name="Рисунок 4" descr="jirafa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4429132"/>
            <a:ext cx="2357454" cy="2311229"/>
          </a:xfrm>
          <a:prstGeom prst="rect">
            <a:avLst/>
          </a:prstGeom>
        </p:spPr>
      </p:pic>
      <p:pic>
        <p:nvPicPr>
          <p:cNvPr id="6" name="Рисунок 5" descr="04 - giraffe.jpg"/>
          <p:cNvPicPr>
            <a:picLocks noChangeAspect="1"/>
          </p:cNvPicPr>
          <p:nvPr/>
        </p:nvPicPr>
        <p:blipFill rotWithShape="1">
          <a:blip r:embed="rId4"/>
          <a:srcRect b="9193"/>
          <a:stretch/>
        </p:blipFill>
        <p:spPr>
          <a:xfrm>
            <a:off x="178595" y="274638"/>
            <a:ext cx="4214810" cy="2686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86388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У жирафів абсолютно чорний язик , довжина якого може сягати 45см.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v10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Содержимое 3" descr="fish12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642918"/>
            <a:ext cx="4286250" cy="2609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4357694"/>
            <a:ext cx="3643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Температура крові у риб Антарктиди може досягати -1,7 градусів за Цельсієм</a:t>
            </a:r>
            <a:endParaRPr lang="ru-RU" sz="2800" b="1" i="1" dirty="0"/>
          </a:p>
        </p:txBody>
      </p:sp>
      <p:pic>
        <p:nvPicPr>
          <p:cNvPr id="6" name="Рисунок 5" descr="news0206-1191-jy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1428736"/>
            <a:ext cx="5595950" cy="470059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le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900"/>
          <a:stretch/>
        </p:blipFill>
        <p:spPr>
          <a:xfrm>
            <a:off x="-18458" y="15822"/>
            <a:ext cx="9182077" cy="6453336"/>
          </a:xfrm>
        </p:spPr>
      </p:pic>
      <p:pic>
        <p:nvPicPr>
          <p:cNvPr id="5" name="Рисунок 4" descr="3A2_animal_wha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4529126" cy="2460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4810" y="1071546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bg1"/>
                </a:solidFill>
              </a:rPr>
              <a:t>Серце кита б'ється тільки 9 разів на хвилину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gu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928662" y="500042"/>
            <a:ext cx="5214974" cy="954107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Ігуана може перебувати під водою до 28 хвилин</a:t>
            </a:r>
            <a:endParaRPr lang="ru-RU" sz="2800" b="1" i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228</Words>
  <Application>Microsoft Office PowerPoint</Application>
  <PresentationFormat>Экран (4:3)</PresentationFormat>
  <Paragraphs>33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</vt:lpstr>
      <vt:lpstr>Для того, щоб зварити яйце страуса, його треба кип'ятити 40 хвилин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  <vt:lpstr>Презентация PowerPoint</vt:lpstr>
      <vt:lpstr> </vt:lpstr>
      <vt:lpstr> </vt:lpstr>
      <vt:lpstr>Презентация PowerPoint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факти про тварин</dc:title>
  <dc:creator>User</dc:creator>
  <cp:lastModifiedBy>Елена</cp:lastModifiedBy>
  <cp:revision>21</cp:revision>
  <dcterms:created xsi:type="dcterms:W3CDTF">2011-04-13T14:23:41Z</dcterms:created>
  <dcterms:modified xsi:type="dcterms:W3CDTF">2018-05-15T15:19:37Z</dcterms:modified>
</cp:coreProperties>
</file>