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7" r:id="rId3"/>
    <p:sldId id="282" r:id="rId4"/>
    <p:sldId id="278" r:id="rId5"/>
    <p:sldId id="287" r:id="rId6"/>
    <p:sldId id="286" r:id="rId7"/>
    <p:sldId id="260" r:id="rId8"/>
    <p:sldId id="283" r:id="rId9"/>
    <p:sldId id="272" r:id="rId10"/>
    <p:sldId id="258" r:id="rId11"/>
    <p:sldId id="266" r:id="rId12"/>
    <p:sldId id="267" r:id="rId13"/>
    <p:sldId id="265" r:id="rId14"/>
    <p:sldId id="293" r:id="rId15"/>
    <p:sldId id="259" r:id="rId16"/>
    <p:sldId id="269" r:id="rId17"/>
    <p:sldId id="271" r:id="rId18"/>
    <p:sldId id="288" r:id="rId19"/>
    <p:sldId id="285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FF52-0112-4938-84A2-AE3BC27C62D4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02C7-0A70-40E7-96D3-BC54D0433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90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2670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20996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03046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7552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94492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96134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33377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0358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1461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7510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47061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788A-491D-4257-9406-2EF0854A4EF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F789-9CE7-414D-9AF4-3652F205F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-diy.ru/kategorii/rukodelie/shem-fetrovye-tsvetochki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k-zrobyty.pp.ua/10171-kvtka-z-tkanini-svoyimi-rukami-svoyimi-rukami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yzanielider.ru/ukraine/articles.php?id=1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tdizain.ru/idei/225-kruchenyy-cvetok-iz-fetra-svoimi-rukami-foto.html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lower-wallpaper.org/wp-content/uploads/2016/10/cartoon-flowers-wallpaper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052736"/>
            <a:ext cx="5184576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</a:rPr>
              <a:t>Квіти з тканини та фетру</a:t>
            </a:r>
          </a:p>
          <a:p>
            <a:pPr algn="ctr"/>
            <a:r>
              <a:rPr lang="uk-UA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</a:rPr>
              <a:t>Підготувала : </a:t>
            </a:r>
            <a:r>
              <a:rPr lang="uk-UA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anose="020B0603020102020204" pitchFamily="34" charset="0"/>
              </a:rPr>
              <a:t>Столяр О.В.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998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95038"/>
            <a:ext cx="9171252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master-diy.ru/kategorii/rukodelie/shem-fetrovye-tsvetochki.html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3" y="260648"/>
            <a:ext cx="357955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tips-ua.com/img/3/b/3bb335429acd7dd52504473ad3e772e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565541" cy="301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2-tub-ua.yandex.net/i?id=64a6bb97bfa2a4fc401b32f9df681948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4907016" cy="2912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963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15416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Як зробити букет нареченої з фетру своїми руками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2" t="4319" r="2086" b="3329"/>
          <a:stretch/>
        </p:blipFill>
        <p:spPr bwMode="auto">
          <a:xfrm>
            <a:off x="785091" y="655781"/>
            <a:ext cx="7370618" cy="5430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8434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Як зробити букет нареченої з фетру своїми руками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" t="2534" r="1741" b="3565"/>
          <a:stretch/>
        </p:blipFill>
        <p:spPr bwMode="auto">
          <a:xfrm>
            <a:off x="735290" y="631596"/>
            <a:ext cx="7729979" cy="5740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3993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Як зробити букет нареченої з фетру своїми рукам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6768752" cy="5188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3982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текст при наведе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94"/>
            <a:ext cx="411480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екст при наведе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618"/>
            <a:ext cx="4067175" cy="3848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текст при наведен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232248" cy="2105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текст при наведен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26665"/>
            <a:ext cx="2702628" cy="253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текст при наведен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2604"/>
            <a:ext cx="2761456" cy="2645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717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ore-idey.ru/wp-content/uploads/2012/03/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29691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4020" y="59380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jak-zrobyty.pp.ua/10171-kvtka-z-tkanini-svoyimi-rukami-svoyimi-rukami.html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0929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цвет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686" b="28657"/>
          <a:stretch/>
        </p:blipFill>
        <p:spPr bwMode="auto">
          <a:xfrm>
            <a:off x="2884163" y="694649"/>
            <a:ext cx="3198091" cy="4800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цвет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289"/>
          <a:stretch/>
        </p:blipFill>
        <p:spPr bwMode="auto">
          <a:xfrm>
            <a:off x="251520" y="112634"/>
            <a:ext cx="2664296" cy="5960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цвет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343" r="1367"/>
          <a:stretch/>
        </p:blipFill>
        <p:spPr bwMode="auto">
          <a:xfrm>
            <a:off x="6012160" y="1988839"/>
            <a:ext cx="3018478" cy="459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8578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33" y="-30842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mg0.liveinternet.ru/images/attach/c/6/92/677/92677964_larg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842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9585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33" y="-30842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tappetite.ru/wp-content/uploads/2013/04/%D0%B1%D1%83%D0%BA%D0%B5%D1%82-%D1%86%D0%B2%D0%B5%D1%82%D1%8B-%D0%B8%D0%B7-%D1%84%D0%B5%D1%82%D1%80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7" y="324835"/>
            <a:ext cx="7856159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0055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18" y="548680"/>
            <a:ext cx="52387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541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9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581897" cy="61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media-cache-ec0.pinimg.com/736x/af/c5/29/afc529c10b690c009c74402761969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062012.imgbb.ru/2/a/3/2a3f73b43f65d37dc982066b5aecbbd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5" t="12026" r="736" b="50471"/>
          <a:stretch/>
        </p:blipFill>
        <p:spPr bwMode="auto">
          <a:xfrm>
            <a:off x="5104184" y="222037"/>
            <a:ext cx="4617840" cy="1269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8055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rtappetite.ru/wp-content/uploads/2013/04/%D1%88%D0%B0%D0%B1%D0%BB%D0%BE%D0%BD%D1%8B-%D1%86%D0%B2%D0%B5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02" y="-1151159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8536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Шаблоны розы из бума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3185" y="543636"/>
            <a:ext cx="4680520" cy="6615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253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ы розы из бума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605"/>
            <a:ext cx="571500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291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Шаблоны розы из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42938"/>
            <a:ext cx="89058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7227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7125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цветки из ткани мастер класс для начинающих #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5" t="5304" r="5930" b="10846"/>
          <a:stretch/>
        </p:blipFill>
        <p:spPr bwMode="auto">
          <a:xfrm>
            <a:off x="3856500" y="39447"/>
            <a:ext cx="4978400" cy="6389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5333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95038"/>
            <a:ext cx="9171252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vk.me/c836726/v836726907/283c1/tP7HlyNL4k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01" t="-177" r="6632" b="4375"/>
          <a:stretch/>
        </p:blipFill>
        <p:spPr bwMode="auto">
          <a:xfrm>
            <a:off x="4025273" y="0"/>
            <a:ext cx="4119418" cy="500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p.vk.me/c836726/v836726907/283b9/DogMMJj4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20" y="1482550"/>
            <a:ext cx="2671752" cy="17800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p.vk.me/c836726/v836726907/283b1/Nicpc96kc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" y="-28454"/>
            <a:ext cx="2599744" cy="17320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utdizain.ru/uploads/posts/2012-08/1346171319_tutdizain.ru_8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7" t="3418" r="55707" b="2431"/>
          <a:stretch/>
        </p:blipFill>
        <p:spPr bwMode="auto">
          <a:xfrm>
            <a:off x="6732240" y="3753125"/>
            <a:ext cx="2179782" cy="3084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utdizain.ru/uploads/posts/2012-08/1346171319_tutdizain.ru_8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47" t="4060" r="5405" b="28365"/>
          <a:stretch/>
        </p:blipFill>
        <p:spPr bwMode="auto">
          <a:xfrm>
            <a:off x="3495963" y="4498108"/>
            <a:ext cx="2082801" cy="22141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\DSC025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50971" y="256214"/>
            <a:ext cx="1550268" cy="116270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углые цветы из ткани (12) (467x700, 200Kb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072"/>
          <a:stretch/>
        </p:blipFill>
        <p:spPr bwMode="auto">
          <a:xfrm>
            <a:off x="539551" y="3520128"/>
            <a:ext cx="2549617" cy="29399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472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7125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640"/>
            <a:ext cx="4248472" cy="566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ÑÐ²ÐµÑÑ Ð¸Ð· ÑÐºÐ°Ð½Ð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40" y="2132856"/>
            <a:ext cx="4156018" cy="448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0397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95038"/>
            <a:ext cx="9171252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віти з фет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42" y="476672"/>
            <a:ext cx="5760640" cy="488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5727463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vyzanielider.ru/ukraine/articles.php?id=115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435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882"/>
            <a:ext cx="9753600" cy="702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utdizain.ru/uploads/posts/2012-10/1349109797_tutdizain.ru_1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04" y="4452114"/>
            <a:ext cx="4139952" cy="2513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utdizain.ru/uploads/posts/2012-10/1349109711_tutdizain.ru_1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76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www.tutdizain.ru/idei/225-kruchenyy-cvetok-iz-fetra-svoimi-rukami-foto.html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8205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9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цветки из ткани мастер класс для начинающих #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0" t="3605" r="1498" b="5430"/>
          <a:stretch/>
        </p:blipFill>
        <p:spPr bwMode="auto">
          <a:xfrm>
            <a:off x="237022" y="476672"/>
            <a:ext cx="878245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5880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reeppt.net/background/pink-elegant-flowers-backgrounds-for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9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gifiki.ru/_ph/42/2/485812895.gif?14864072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708946"/>
            <a:ext cx="3528392" cy="1116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fiki.ru/_ph/42/2/485812895.gif?148640722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73026"/>
            <a:ext cx="30099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ifiki.ru/_ph/42/2/485812895.gif?14864072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41420"/>
            <a:ext cx="3528392" cy="1116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hopingbasket.ru/img/2015/070623/46132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0" y="68233"/>
            <a:ext cx="7200800" cy="5650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3344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22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SPecialiST</cp:lastModifiedBy>
  <cp:revision>23</cp:revision>
  <cp:lastPrinted>2017-03-01T10:04:32Z</cp:lastPrinted>
  <dcterms:created xsi:type="dcterms:W3CDTF">2017-02-03T22:13:40Z</dcterms:created>
  <dcterms:modified xsi:type="dcterms:W3CDTF">2020-05-16T08:31:49Z</dcterms:modified>
</cp:coreProperties>
</file>