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5" r:id="rId3"/>
    <p:sldId id="261" r:id="rId4"/>
    <p:sldId id="27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57" r:id="rId15"/>
    <p:sldId id="259" r:id="rId16"/>
    <p:sldId id="2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1D48-CF2C-4DFB-94F0-02ACFC7D652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3DD4-130C-4993-BB2F-5B21948D4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96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3DD4-130C-4993-BB2F-5B21948D4FB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15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3DD4-130C-4993-BB2F-5B21948D4F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81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98A3E-A691-4BF4-BCDD-2D1517C63EB8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927B741-7964-4471-A03D-A8976AE2E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365BC-652E-4BD3-8AFE-ACE722A16407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B1337-AE66-4396-84BB-5D097D96EE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AB5EB-7E3B-435E-8A87-7B449F707E50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239BB-7377-4F5C-831E-2250D739B7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FD634-AAD0-4367-9ACD-95307F859C10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333F-02B1-45E1-8CB1-8704C07963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6D02E-4A6B-4A26-ACF3-8E7516B05961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8883F-205A-4359-B941-4BA30D2F8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A4662-6D23-448D-A9AA-11047DAFECF9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F4BF4-8126-4F24-A2F4-DC5A3CA91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FD648-AA23-4D6B-A236-4CB7EFA7E3EA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F1D6D-9385-49D2-93E9-9DD3E50FD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A67E8-F87D-4D5C-BAE6-3C3DE300D88B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B7EF8-D963-4005-9407-0585A93E34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7BB20-816D-4E32-8276-04AA836621E7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B5ADC-3B4B-4227-AF41-B227062DBD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55059-4947-4FBE-85EC-4B616F3BC411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62AD-344F-4F4A-9100-D26D7043BD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F0772-CD31-49F6-8393-E6F5416824CB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E8C75-FA38-4BF4-AFBB-DE97077AD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7CF31D-B2B1-4756-9EA3-E0FCCEBC731A}" type="datetimeFigureOut">
              <a:rPr lang="ru-RU" smtClean="0"/>
              <a:pPr>
                <a:defRPr/>
              </a:pPr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087DF6-2DA8-4A00-81B7-3B8E0D89A2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k-furnitura.com.ua/wp-content/uploads/2016/03/foamiran-colo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2276872"/>
            <a:ext cx="4572000" cy="1494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ВИГОТОВЛЕННЯ </a:t>
            </a:r>
            <a:r>
              <a:rPr lang="uk-UA" sz="2400" b="1" i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КВІТІВ </a:t>
            </a:r>
            <a:r>
              <a:rPr lang="uk-UA" sz="2400" b="1" i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З </a:t>
            </a:r>
            <a:r>
              <a:rPr lang="uk-UA" sz="2400" b="1" i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ФОАМІРАНУ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 smtClean="0">
                <a:solidFill>
                  <a:srgbClr val="FF0000"/>
                </a:solidFill>
                <a:effectLst/>
                <a:latin typeface="+mj-lt"/>
                <a:ea typeface="Calibri"/>
                <a:cs typeface="Times New Roman"/>
              </a:rPr>
              <a:t>Підготувала</a:t>
            </a:r>
            <a:r>
              <a:rPr lang="uk-UA" sz="2400" b="1" i="1" smtClean="0">
                <a:solidFill>
                  <a:srgbClr val="FF0000"/>
                </a:solidFill>
                <a:effectLst/>
                <a:latin typeface="+mj-lt"/>
                <a:ea typeface="Calibri"/>
                <a:cs typeface="Times New Roman"/>
              </a:rPr>
              <a:t>: Столяр О.В.</a:t>
            </a:r>
            <a:endParaRPr lang="ru-RU" sz="2400" b="1" i="1" dirty="0">
              <a:solidFill>
                <a:srgbClr val="FF00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1026" name="Picture 2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7945"/>
            <a:ext cx="29443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613847" cy="26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253916" cy="24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967fd5a802cf33820779cfed5eff5b Квіти з фоамирана своїми руками, з покроковим картинкам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88640"/>
            <a:ext cx="554461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89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440"/>
              </a:spcBef>
              <a:spcAft>
                <a:spcPts val="360"/>
              </a:spcAft>
            </a:pP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РОМАШКА З ФОАМ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РАНА</a:t>
            </a: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628800"/>
            <a:ext cx="452277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Інструменти і матеріали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2617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фоаміран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аркуш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картону;</a:t>
            </a:r>
          </a:p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лінійка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олівець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клей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тонка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паличка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стебла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и по запросу ромашка из фоамиран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09" t="10561" r="12278" b="16946"/>
          <a:stretch/>
        </p:blipFill>
        <p:spPr bwMode="auto">
          <a:xfrm>
            <a:off x="1475656" y="5229200"/>
            <a:ext cx="1555659" cy="130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ромашка из фоамиран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09" t="10561" r="12278" b="16946"/>
          <a:stretch/>
        </p:blipFill>
        <p:spPr bwMode="auto">
          <a:xfrm>
            <a:off x="4139952" y="5229200"/>
            <a:ext cx="1555659" cy="130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ромашка из фоамиран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09" t="10561" r="12278" b="16946"/>
          <a:stretch/>
        </p:blipFill>
        <p:spPr bwMode="auto">
          <a:xfrm>
            <a:off x="7236296" y="5189503"/>
            <a:ext cx="1555659" cy="1305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51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err="1">
                <a:solidFill>
                  <a:srgbClr val="FF0000"/>
                </a:solidFill>
              </a:rPr>
              <a:t>Етапи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створення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квітки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ромашки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75656" y="1628800"/>
            <a:ext cx="706755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•  </a:t>
            </a:r>
            <a:r>
              <a:rPr lang="ru-RU" sz="1600" dirty="0" err="1"/>
              <a:t>Вирізаємо</a:t>
            </a:r>
            <a:r>
              <a:rPr lang="ru-RU" sz="1600" dirty="0"/>
              <a:t> з </a:t>
            </a:r>
            <a:r>
              <a:rPr lang="ru-RU" sz="1600" dirty="0" err="1"/>
              <a:t>білого</a:t>
            </a:r>
            <a:r>
              <a:rPr lang="ru-RU" sz="1600" dirty="0"/>
              <a:t> </a:t>
            </a:r>
            <a:r>
              <a:rPr lang="ru-RU" sz="1600" dirty="0" err="1"/>
              <a:t>фоамірана</a:t>
            </a:r>
            <a:r>
              <a:rPr lang="ru-RU" sz="1600" dirty="0"/>
              <a:t> 2 кола </a:t>
            </a:r>
            <a:r>
              <a:rPr lang="ru-RU" sz="1600" dirty="0" err="1"/>
              <a:t>різного</a:t>
            </a:r>
            <a:r>
              <a:rPr lang="ru-RU" sz="1600" dirty="0"/>
              <a:t> </a:t>
            </a:r>
            <a:r>
              <a:rPr lang="ru-RU" sz="1600" dirty="0" err="1"/>
              <a:t>діаметру</a:t>
            </a:r>
            <a:r>
              <a:rPr lang="ru-RU" sz="1600" dirty="0"/>
              <a:t> .</a:t>
            </a:r>
          </a:p>
          <a:p>
            <a:pPr marL="0" indent="0">
              <a:buNone/>
            </a:pPr>
            <a:r>
              <a:rPr lang="ru-RU" sz="1600" dirty="0"/>
              <a:t>•  </a:t>
            </a:r>
            <a:r>
              <a:rPr lang="ru-RU" sz="1600" dirty="0" err="1"/>
              <a:t>Робимо</a:t>
            </a:r>
            <a:r>
              <a:rPr lang="ru-RU" sz="1600" dirty="0"/>
              <a:t> форму </a:t>
            </a:r>
            <a:r>
              <a:rPr lang="ru-RU" sz="1600" dirty="0" err="1"/>
              <a:t>пелюсток</a:t>
            </a:r>
            <a:r>
              <a:rPr lang="ru-RU" sz="1600" dirty="0"/>
              <a:t>,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надрізаємо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, </a:t>
            </a:r>
            <a:r>
              <a:rPr lang="ru-RU" sz="1600" dirty="0" err="1"/>
              <a:t>залишаючи</a:t>
            </a:r>
            <a:r>
              <a:rPr lang="ru-RU" sz="1600" dirty="0"/>
              <a:t> </a:t>
            </a:r>
            <a:r>
              <a:rPr lang="ru-RU" sz="1600" dirty="0" err="1"/>
              <a:t>приблизно</a:t>
            </a:r>
            <a:r>
              <a:rPr lang="ru-RU" sz="1600" dirty="0"/>
              <a:t> 3 мм до центру.</a:t>
            </a:r>
          </a:p>
          <a:p>
            <a:pPr marL="0" indent="0">
              <a:buNone/>
            </a:pPr>
            <a:r>
              <a:rPr lang="ru-RU" sz="1600" dirty="0"/>
              <a:t>•  </a:t>
            </a:r>
            <a:r>
              <a:rPr lang="ru-RU" sz="1600" dirty="0" err="1"/>
              <a:t>Надаємо</a:t>
            </a:r>
            <a:r>
              <a:rPr lang="ru-RU" sz="1600" dirty="0"/>
              <a:t> форму </a:t>
            </a:r>
            <a:r>
              <a:rPr lang="ru-RU" sz="1600" dirty="0" err="1"/>
              <a:t>пелюсткам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•  З </a:t>
            </a:r>
            <a:r>
              <a:rPr lang="ru-RU" sz="1600" dirty="0" err="1"/>
              <a:t>жовтого</a:t>
            </a:r>
            <a:r>
              <a:rPr lang="ru-RU" sz="1600" dirty="0"/>
              <a:t> </a:t>
            </a:r>
            <a:r>
              <a:rPr lang="ru-RU" sz="1600" dirty="0" err="1"/>
              <a:t>фоамірана</a:t>
            </a:r>
            <a:r>
              <a:rPr lang="ru-RU" sz="1600" dirty="0"/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вирізати</a:t>
            </a:r>
            <a:r>
              <a:rPr lang="ru-RU" sz="1600" dirty="0"/>
              <a:t> </a:t>
            </a:r>
            <a:r>
              <a:rPr lang="ru-RU" sz="1600" dirty="0" err="1"/>
              <a:t>смужку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буде </a:t>
            </a:r>
            <a:r>
              <a:rPr lang="ru-RU" sz="1600" dirty="0" err="1"/>
              <a:t>заготівля</a:t>
            </a:r>
            <a:r>
              <a:rPr lang="ru-RU" sz="1600" dirty="0"/>
              <a:t> серединки.</a:t>
            </a:r>
          </a:p>
          <a:p>
            <a:pPr marL="0" indent="0">
              <a:buNone/>
            </a:pPr>
            <a:r>
              <a:rPr lang="ru-RU" sz="1600" dirty="0"/>
              <a:t>•  </a:t>
            </a:r>
            <a:r>
              <a:rPr lang="ru-RU" sz="1600" dirty="0" err="1"/>
              <a:t>Вздовж</a:t>
            </a:r>
            <a:r>
              <a:rPr lang="ru-RU" sz="1600" dirty="0"/>
              <a:t> </a:t>
            </a:r>
            <a:r>
              <a:rPr lang="ru-RU" sz="1600" dirty="0" err="1"/>
              <a:t>всієї</a:t>
            </a:r>
            <a:r>
              <a:rPr lang="ru-RU" sz="1600" dirty="0"/>
              <a:t> </a:t>
            </a:r>
            <a:r>
              <a:rPr lang="ru-RU" sz="1600" dirty="0" err="1"/>
              <a:t>довжини</a:t>
            </a:r>
            <a:r>
              <a:rPr lang="ru-RU" sz="1600" dirty="0"/>
              <a:t> </a:t>
            </a:r>
            <a:r>
              <a:rPr lang="ru-RU" sz="1600" dirty="0" err="1"/>
              <a:t>смужки</a:t>
            </a:r>
            <a:r>
              <a:rPr lang="ru-RU" sz="1600" dirty="0"/>
              <a:t> </a:t>
            </a:r>
            <a:r>
              <a:rPr lang="ru-RU" sz="1600" dirty="0" err="1"/>
              <a:t>ножицями</a:t>
            </a:r>
            <a:r>
              <a:rPr lang="ru-RU" sz="1600" dirty="0"/>
              <a:t> </a:t>
            </a:r>
            <a:r>
              <a:rPr lang="ru-RU" sz="1600" dirty="0" err="1"/>
              <a:t>робимо</a:t>
            </a:r>
            <a:r>
              <a:rPr lang="ru-RU" sz="1600" dirty="0"/>
              <a:t> </a:t>
            </a:r>
            <a:r>
              <a:rPr lang="ru-RU" sz="1600" dirty="0" err="1"/>
              <a:t>надрізи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вийшла</a:t>
            </a:r>
            <a:r>
              <a:rPr lang="ru-RU" sz="1600" dirty="0"/>
              <a:t> бахрома.</a:t>
            </a:r>
          </a:p>
          <a:p>
            <a:pPr marL="0" indent="0">
              <a:buNone/>
            </a:pPr>
            <a:r>
              <a:rPr lang="ru-RU" sz="1600" dirty="0"/>
              <a:t>•  </a:t>
            </a:r>
            <a:r>
              <a:rPr lang="ru-RU" sz="1600" dirty="0" err="1"/>
              <a:t>Далі</a:t>
            </a:r>
            <a:r>
              <a:rPr lang="ru-RU" sz="1600" dirty="0"/>
              <a:t> </a:t>
            </a:r>
            <a:r>
              <a:rPr lang="ru-RU" sz="1600" dirty="0" err="1"/>
              <a:t>смужку</a:t>
            </a:r>
            <a:r>
              <a:rPr lang="ru-RU" sz="1600" dirty="0"/>
              <a:t> </a:t>
            </a:r>
            <a:r>
              <a:rPr lang="ru-RU" sz="1600" dirty="0" err="1"/>
              <a:t>змащуємо</a:t>
            </a:r>
            <a:r>
              <a:rPr lang="ru-RU" sz="1600" dirty="0"/>
              <a:t> </a:t>
            </a:r>
            <a:r>
              <a:rPr lang="ru-RU" sz="1600" dirty="0" err="1"/>
              <a:t>клеєм</a:t>
            </a:r>
            <a:r>
              <a:rPr lang="ru-RU" sz="1600" dirty="0"/>
              <a:t> і </a:t>
            </a:r>
            <a:r>
              <a:rPr lang="ru-RU" sz="1600" dirty="0" err="1"/>
              <a:t>скручуємо</a:t>
            </a:r>
            <a:r>
              <a:rPr lang="ru-RU" sz="1600" dirty="0"/>
              <a:t> на зубочистку.</a:t>
            </a:r>
          </a:p>
          <a:p>
            <a:pPr marL="0" indent="0">
              <a:buNone/>
            </a:pPr>
            <a:r>
              <a:rPr lang="ru-RU" sz="1600" dirty="0"/>
              <a:t>•  </a:t>
            </a:r>
            <a:r>
              <a:rPr lang="ru-RU" sz="1600" dirty="0" err="1"/>
              <a:t>Далі</a:t>
            </a:r>
            <a:r>
              <a:rPr lang="ru-RU" sz="1600" dirty="0"/>
              <a:t> </a:t>
            </a:r>
            <a:r>
              <a:rPr lang="ru-RU" sz="1600" dirty="0" err="1"/>
              <a:t>нанизуємо</a:t>
            </a:r>
            <a:r>
              <a:rPr lang="ru-RU" sz="1600" dirty="0"/>
              <a:t> на </a:t>
            </a:r>
            <a:r>
              <a:rPr lang="ru-RU" sz="1600" dirty="0" err="1"/>
              <a:t>стебло</a:t>
            </a:r>
            <a:r>
              <a:rPr lang="ru-RU" sz="1600" dirty="0"/>
              <a:t> заготовки </a:t>
            </a:r>
            <a:r>
              <a:rPr lang="ru-RU" sz="1600" dirty="0" err="1"/>
              <a:t>пелюсток</a:t>
            </a:r>
            <a:r>
              <a:rPr lang="ru-RU" sz="1600" dirty="0"/>
              <a:t>, </a:t>
            </a:r>
            <a:r>
              <a:rPr lang="ru-RU" sz="1600" dirty="0" err="1"/>
              <a:t>починаючи</a:t>
            </a:r>
            <a:r>
              <a:rPr lang="ru-RU" sz="1600" dirty="0"/>
              <a:t> з самого </a:t>
            </a:r>
            <a:r>
              <a:rPr lang="ru-RU" sz="1600" dirty="0" err="1"/>
              <a:t>меншого</a:t>
            </a:r>
            <a:r>
              <a:rPr lang="ru-RU" sz="1600" dirty="0"/>
              <a:t> кола, не </a:t>
            </a:r>
            <a:r>
              <a:rPr lang="ru-RU" sz="1600" dirty="0" err="1"/>
              <a:t>забуваємо</a:t>
            </a:r>
            <a:r>
              <a:rPr lang="ru-RU" sz="1600" dirty="0"/>
              <a:t> </a:t>
            </a:r>
            <a:r>
              <a:rPr lang="ru-RU" sz="1600" dirty="0" err="1"/>
              <a:t>змащувати</a:t>
            </a:r>
            <a:r>
              <a:rPr lang="ru-RU" sz="1600" dirty="0"/>
              <a:t> </a:t>
            </a:r>
            <a:r>
              <a:rPr lang="ru-RU" sz="1600" dirty="0" err="1"/>
              <a:t>клеєм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•  Для </a:t>
            </a:r>
            <a:r>
              <a:rPr lang="ru-RU" sz="1600" dirty="0" err="1"/>
              <a:t>підклейки</a:t>
            </a:r>
            <a:r>
              <a:rPr lang="ru-RU" sz="1600" dirty="0"/>
              <a:t> з зеленого </a:t>
            </a:r>
            <a:r>
              <a:rPr lang="ru-RU" sz="1600" dirty="0" err="1"/>
              <a:t>фоамирана</a:t>
            </a:r>
            <a:r>
              <a:rPr lang="ru-RU" sz="1600" dirty="0"/>
              <a:t> </a:t>
            </a:r>
            <a:r>
              <a:rPr lang="ru-RU" sz="1600" dirty="0" err="1"/>
              <a:t>вирізаємо</a:t>
            </a:r>
            <a:r>
              <a:rPr lang="ru-RU" sz="1600" dirty="0"/>
              <a:t> коло, </a:t>
            </a:r>
            <a:r>
              <a:rPr lang="ru-RU" sz="1600" dirty="0" err="1"/>
              <a:t>робимо</a:t>
            </a:r>
            <a:r>
              <a:rPr lang="ru-RU" sz="1600" dirty="0"/>
              <a:t> </a:t>
            </a:r>
            <a:r>
              <a:rPr lang="ru-RU" sz="1600" dirty="0" err="1"/>
              <a:t>надрізи</a:t>
            </a:r>
            <a:r>
              <a:rPr lang="ru-RU" sz="1600" dirty="0"/>
              <a:t>. </a:t>
            </a:r>
            <a:r>
              <a:rPr lang="ru-RU" sz="1600" dirty="0" err="1"/>
              <a:t>Підклеїти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квітку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Картинки по запросу ромашка из фоамира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2"/>
            <a:ext cx="188150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ромашка из фоамира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783" y="5179059"/>
            <a:ext cx="188150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ромашка из фоамира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451" y="3140968"/>
            <a:ext cx="1593837" cy="1121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94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dce83758fc676cdcfdd545e6801d63e Квіти з фоамирана своїми руками, з покроковим картинкам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384" y="466724"/>
            <a:ext cx="4773895" cy="598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25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7019" cy="1143000"/>
          </a:xfrm>
        </p:spPr>
        <p:txBody>
          <a:bodyPr/>
          <a:lstStyle/>
          <a:p>
            <a:r>
              <a:rPr lang="uk-UA" sz="3600" b="1" dirty="0">
                <a:solidFill>
                  <a:srgbClr val="FF0000"/>
                </a:solidFill>
              </a:rPr>
              <a:t>БУТОН ТРОЯНДИ З ФОАМІРАНА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556792"/>
            <a:ext cx="452277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Інструменти і матеріали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Рожевий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фоаміран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аркуш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картону;</a:t>
            </a:r>
          </a:p>
          <a:p>
            <a:pPr lvl="0"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лінійка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олівець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клей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тонка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паличка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стебла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дрі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роза из пятилистник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3" t="5062" r="3262" b="12452"/>
          <a:stretch/>
        </p:blipFill>
        <p:spPr bwMode="auto">
          <a:xfrm>
            <a:off x="4211960" y="5309592"/>
            <a:ext cx="1613316" cy="128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роза из пятилистник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3" t="5062" r="3262" b="12452"/>
          <a:stretch/>
        </p:blipFill>
        <p:spPr bwMode="auto">
          <a:xfrm>
            <a:off x="1259632" y="5309592"/>
            <a:ext cx="1613316" cy="128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роза из пятилистник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3" t="5062" r="3262" b="12452"/>
          <a:stretch/>
        </p:blipFill>
        <p:spPr bwMode="auto">
          <a:xfrm>
            <a:off x="7092280" y="5309592"/>
            <a:ext cx="1613316" cy="1283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330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Етапи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створення</a:t>
            </a:r>
            <a:r>
              <a:rPr lang="ru-RU" b="1" dirty="0">
                <a:solidFill>
                  <a:srgbClr val="FF0000"/>
                </a:solidFill>
              </a:rPr>
              <a:t> бутона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троянди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556792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Вирізаємо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рожевого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фоамірана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троянди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надрізи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3-5 мм до центру.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пелюсткам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прокручуємо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розвертаємо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розтягуємо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серединку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З зеленого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фоамірана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вирізаємо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чашолистник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листочків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ножицями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надрізи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чашолистник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прокручуємо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розвертаємо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розтягуємо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серединку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серединку бутона. На зубочистку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намотуємо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нанизуємо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стебло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заготовки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пелюсток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забуваємо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змащувати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клеєм.Підклеїти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чащолистник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готова.</a:t>
            </a:r>
          </a:p>
        </p:txBody>
      </p:sp>
      <p:pic>
        <p:nvPicPr>
          <p:cNvPr id="8" name="Рисунок 7" descr="Картинки по запросу бутоны роз из фоамиран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2" r="2619" b="15969"/>
          <a:stretch/>
        </p:blipFill>
        <p:spPr bwMode="auto">
          <a:xfrm>
            <a:off x="7337267" y="1196752"/>
            <a:ext cx="1555213" cy="12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Картинки по запросу бутоны роз из фоамиран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2" r="2619" b="15969"/>
          <a:stretch/>
        </p:blipFill>
        <p:spPr bwMode="auto">
          <a:xfrm>
            <a:off x="7380312" y="3212976"/>
            <a:ext cx="1555213" cy="12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Картинки по запросу бутоны роз из фоамиран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2" r="2619" b="15969"/>
          <a:stretch/>
        </p:blipFill>
        <p:spPr bwMode="auto">
          <a:xfrm>
            <a:off x="7337266" y="5301208"/>
            <a:ext cx="1555213" cy="12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763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за из фоамирана своими руками. Подробный МК здесь http://www.ruchkimoi.ru/roza-iz-foamirana-svoimi-rukami-vtoroy-variant/: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8502" r="-3519" b="52531"/>
          <a:stretch/>
        </p:blipFill>
        <p:spPr bwMode="auto">
          <a:xfrm>
            <a:off x="3347864" y="188640"/>
            <a:ext cx="3240360" cy="6408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Роза из фоамирана своими руками. Подробный МК здесь http://www.ruchkimoi.ru/roza-iz-foamirana-svoimi-rukami-vtoroy-variant/: 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38" r="-796" b="1316"/>
          <a:stretch/>
        </p:blipFill>
        <p:spPr bwMode="auto">
          <a:xfrm>
            <a:off x="6516216" y="2821495"/>
            <a:ext cx="1409700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413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836125/v836125740/e82c/7_Y7PW3hO8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7" t="8975" r="18110" b="22008"/>
          <a:stretch/>
        </p:blipFill>
        <p:spPr bwMode="auto">
          <a:xfrm>
            <a:off x="3166420" y="5608"/>
            <a:ext cx="2376264" cy="1898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https://pp.vk.me/c637622/v637622740/16382/1IBvpn68Y9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1" t="15953" r="17179" b="15565"/>
          <a:stretch/>
        </p:blipFill>
        <p:spPr bwMode="auto">
          <a:xfrm>
            <a:off x="6660232" y="4743102"/>
            <a:ext cx="2305874" cy="1964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s://pp.vk.me/c630526/v630526740/49347/rQjm3JELLO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5" t="8768" r="17654" b="15877"/>
          <a:stretch/>
        </p:blipFill>
        <p:spPr bwMode="auto">
          <a:xfrm>
            <a:off x="6156176" y="-158009"/>
            <a:ext cx="2295525" cy="2056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0" name="Picture 2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261" y="2448438"/>
            <a:ext cx="3486116" cy="19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683" y="2439676"/>
            <a:ext cx="2762813" cy="20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053" y="4627314"/>
            <a:ext cx="4070647" cy="219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-603448"/>
            <a:ext cx="2781697" cy="27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8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ФОАМ</a:t>
            </a:r>
            <a:r>
              <a:rPr lang="uk-UA" dirty="0" smtClean="0">
                <a:solidFill>
                  <a:srgbClr val="FF0000"/>
                </a:solidFill>
              </a:rPr>
              <a:t>ІРАН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12776"/>
            <a:ext cx="706755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м'який</a:t>
            </a:r>
            <a:r>
              <a:rPr lang="ru-RU" dirty="0"/>
              <a:t> </a:t>
            </a:r>
            <a:r>
              <a:rPr lang="ru-RU" dirty="0" err="1"/>
              <a:t>синтетичний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endParaRPr lang="ru-RU" dirty="0"/>
          </a:p>
          <a:p>
            <a:pPr marL="0" indent="0" algn="ctr">
              <a:buNone/>
            </a:pPr>
            <a:r>
              <a:rPr lang="uk-UA" dirty="0">
                <a:solidFill>
                  <a:srgbClr val="1E1C11"/>
                </a:solidFill>
                <a:ea typeface="+mj-ea"/>
                <a:cs typeface="+mj-cs"/>
              </a:rPr>
              <a:t>«</a:t>
            </a:r>
            <a:r>
              <a:rPr lang="uk-UA" b="1" dirty="0" err="1">
                <a:solidFill>
                  <a:srgbClr val="C00000"/>
                </a:solidFill>
                <a:ea typeface="+mj-ea"/>
                <a:cs typeface="+mj-cs"/>
              </a:rPr>
              <a:t>Фоаміран</a:t>
            </a:r>
            <a:r>
              <a:rPr lang="uk-UA" dirty="0">
                <a:solidFill>
                  <a:srgbClr val="1E1C11"/>
                </a:solidFill>
                <a:ea typeface="+mj-ea"/>
                <a:cs typeface="+mj-cs"/>
              </a:rPr>
              <a:t>» походить від назви іранської компанії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1E1C11"/>
                </a:solidFill>
                <a:ea typeface="+mj-ea"/>
                <a:cs typeface="+mj-cs"/>
              </a:rPr>
              <a:t> «</a:t>
            </a:r>
            <a:r>
              <a:rPr lang="en-US" b="1" dirty="0">
                <a:solidFill>
                  <a:srgbClr val="1E1C11"/>
                </a:solidFill>
                <a:ea typeface="+mj-ea"/>
                <a:cs typeface="+mj-cs"/>
              </a:rPr>
              <a:t>Foam Iran </a:t>
            </a:r>
            <a:r>
              <a:rPr lang="en-US" b="1" dirty="0" err="1">
                <a:solidFill>
                  <a:srgbClr val="1E1C11"/>
                </a:solidFill>
                <a:ea typeface="+mj-ea"/>
                <a:cs typeface="+mj-cs"/>
              </a:rPr>
              <a:t>Compani</a:t>
            </a:r>
            <a:r>
              <a:rPr lang="ru-RU" dirty="0">
                <a:solidFill>
                  <a:srgbClr val="1E1C11"/>
                </a:solidFill>
                <a:ea typeface="+mj-ea"/>
                <a:cs typeface="+mj-cs"/>
              </a:rPr>
              <a:t>»</a:t>
            </a:r>
            <a:endParaRPr lang="ru-RU" dirty="0"/>
          </a:p>
          <a:p>
            <a:pPr marL="0" indent="0" algn="ctr">
              <a:buNone/>
            </a:pPr>
            <a:r>
              <a:rPr lang="uk-UA" sz="2400" dirty="0"/>
              <a:t>П</a:t>
            </a:r>
            <a:r>
              <a:rPr lang="ru-RU" sz="2400" dirty="0" err="1"/>
              <a:t>ластична</a:t>
            </a:r>
            <a:r>
              <a:rPr lang="ru-RU" sz="2400" dirty="0"/>
              <a:t> замша, </a:t>
            </a:r>
            <a:r>
              <a:rPr lang="ru-RU" sz="2400" dirty="0" err="1"/>
              <a:t>Фом</a:t>
            </a:r>
            <a:r>
              <a:rPr lang="ru-RU" sz="2400" dirty="0"/>
              <a:t> Ева, пориста </a:t>
            </a:r>
            <a:r>
              <a:rPr lang="uk-UA" sz="2400" dirty="0"/>
              <a:t>і спінена гума,</a:t>
            </a:r>
            <a:r>
              <a:rPr lang="ru-RU" sz="2400" dirty="0"/>
              <a:t> </a:t>
            </a:r>
            <a:r>
              <a:rPr lang="ru-RU" sz="2400" dirty="0" err="1"/>
              <a:t>Ревелюр</a:t>
            </a:r>
            <a:r>
              <a:rPr lang="ru-RU" sz="2400" dirty="0"/>
              <a:t>, </a:t>
            </a:r>
            <a:r>
              <a:rPr lang="ru-RU" sz="2400" dirty="0" err="1"/>
              <a:t>Фом</a:t>
            </a:r>
            <a:r>
              <a:rPr lang="ru-RU" sz="2400" dirty="0"/>
              <a:t>, </a:t>
            </a:r>
            <a:r>
              <a:rPr lang="ru-RU" sz="2400" dirty="0" err="1" smtClean="0"/>
              <a:t>Фоаміран</a:t>
            </a:r>
            <a:endParaRPr lang="ru-RU" sz="2400" dirty="0"/>
          </a:p>
        </p:txBody>
      </p:sp>
      <p:pic>
        <p:nvPicPr>
          <p:cNvPr id="3074" name="Picture 2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0070C0"/>
                </a:solidFill>
              </a:rPr>
              <a:t>Кольорова палітра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foamiran-colors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240360" cy="237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age.etov.ua/storage/640x640/2/3/a/d/23adf85568ce5d182308e4f791215ce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68"/>
          <a:stretch/>
        </p:blipFill>
        <p:spPr bwMode="auto">
          <a:xfrm>
            <a:off x="1619672" y="1412776"/>
            <a:ext cx="302433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4414"/>
            <a:ext cx="3456384" cy="198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6060"/>
            <a:ext cx="3059241" cy="22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9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Властивості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фоамірана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942318" cy="106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9467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703" y="2785244"/>
            <a:ext cx="59467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94144"/>
            <a:ext cx="5946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612" y="3573016"/>
            <a:ext cx="59467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000" y="3933056"/>
            <a:ext cx="59467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611" y="4581128"/>
            <a:ext cx="59467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09" y="4309520"/>
            <a:ext cx="2890472" cy="19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4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   </a:t>
            </a:r>
            <a:r>
              <a:rPr lang="ru-RU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вироби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з </a:t>
            </a:r>
            <a:r>
              <a:rPr lang="ru-RU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фоамірана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https://pp.vk.me/c637429/v637429740/d0ce/Df9WxYwmEjM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10937" r="19191" b="15402"/>
          <a:stretch/>
        </p:blipFill>
        <p:spPr bwMode="auto">
          <a:xfrm>
            <a:off x="6270687" y="4838767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8" y="4449603"/>
            <a:ext cx="73609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Квіти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7898" y="1464395"/>
            <a:ext cx="142827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720"/>
              </a:spcAft>
            </a:pPr>
            <a:r>
              <a:rPr lang="uk-UA" dirty="0" err="1" smtClean="0">
                <a:latin typeface="Times New Roman"/>
                <a:ea typeface="Calibri"/>
                <a:cs typeface="Times New Roman"/>
              </a:rPr>
              <a:t>Заколки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0173" y="4476048"/>
            <a:ext cx="239046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72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Вітальні листівки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Квіти з фоамирана своїми руками   просто і красиво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21523"/>
            <a:ext cx="237490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571637" y="1581360"/>
            <a:ext cx="102181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Картини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722" y="2204864"/>
            <a:ext cx="2721826" cy="176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цветы из фоамирана своими рукам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9293" y="2168527"/>
            <a:ext cx="2446507" cy="18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5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7030A0"/>
                </a:solidFill>
              </a:rPr>
              <a:t>Інструменти і матеріали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24145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8590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340768"/>
            <a:ext cx="4572000" cy="32494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клейовий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пістолет</a:t>
            </a:r>
            <a:endParaRPr lang="ru-RU" sz="20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супер-клей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праска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ножиці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гостра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паличка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пастель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молди</a:t>
            </a:r>
            <a:r>
              <a:rPr lang="uk-UA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вайнери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sz="20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тейпстрічка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дріт, лінійка</a:t>
            </a:r>
            <a:endParaRPr lang="ru-RU" sz="2000" b="1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02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Майстер-клас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виготовлення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квітів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фоамірана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1440"/>
              </a:spcBef>
              <a:spcAft>
                <a:spcPts val="36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МАК З ФОАМ</a:t>
            </a:r>
            <a:r>
              <a:rPr lang="uk-UA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РАНА</a:t>
            </a:r>
            <a:endParaRPr lang="ru-RU" sz="2400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Інструменти і матеріали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733256"/>
            <a:ext cx="10366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33256"/>
            <a:ext cx="10366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33256"/>
            <a:ext cx="10366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1294" y="3068960"/>
            <a:ext cx="5549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фоам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зеленого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аркуш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картону;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зубочистка;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нитки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клейовий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ножиці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 см дроту;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намистина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діаметром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6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Етапи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створення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квітки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маку</a:t>
            </a:r>
            <a:r>
              <a:rPr lang="ru-RU" sz="4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22230"/>
            <a:ext cx="10366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06967fd5a802cf33820779cfed5eff5b Квіти з фоамирана своїми руками, з покроковим картинками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78" t="75650" r="1437"/>
          <a:stretch/>
        </p:blipFill>
        <p:spPr bwMode="auto">
          <a:xfrm>
            <a:off x="7956376" y="908720"/>
            <a:ext cx="1036320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06967fd5a802cf33820779cfed5eff5b Квіти з фоамирана своїми руками, з покроковим картинками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78" t="75650" r="1437"/>
          <a:stretch/>
        </p:blipFill>
        <p:spPr bwMode="auto">
          <a:xfrm>
            <a:off x="8000095" y="3068960"/>
            <a:ext cx="1036320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365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411</TotalTime>
  <Words>386</Words>
  <Application>Microsoft Office PowerPoint</Application>
  <PresentationFormat>Экран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Слайд 1</vt:lpstr>
      <vt:lpstr>Слайд 2</vt:lpstr>
      <vt:lpstr>ФОАМІРАН</vt:lpstr>
      <vt:lpstr>Кольорова палітра</vt:lpstr>
      <vt:lpstr>Властивості фоамірана </vt:lpstr>
      <vt:lpstr>   вироби з фоамірана</vt:lpstr>
      <vt:lpstr>Інструменти і матеріали </vt:lpstr>
      <vt:lpstr>Майстер-клас з виготовлення квітів з фоамірана</vt:lpstr>
      <vt:lpstr> Етапи створення квітки  маку </vt:lpstr>
      <vt:lpstr>Слайд 10</vt:lpstr>
      <vt:lpstr> РОМАШКА З ФОАМІРАНА </vt:lpstr>
      <vt:lpstr> Етапи створення квітки ромашки </vt:lpstr>
      <vt:lpstr>Слайд 13</vt:lpstr>
      <vt:lpstr>БУТОН ТРОЯНДИ З ФОАМІРАНА </vt:lpstr>
      <vt:lpstr> Етапи створення бутона троянди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July</dc:creator>
  <cp:lastModifiedBy>RePack by SPecialiST</cp:lastModifiedBy>
  <cp:revision>47</cp:revision>
  <dcterms:created xsi:type="dcterms:W3CDTF">2016-11-10T07:47:28Z</dcterms:created>
  <dcterms:modified xsi:type="dcterms:W3CDTF">2020-05-16T08:29:48Z</dcterms:modified>
</cp:coreProperties>
</file>