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9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4799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00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023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17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5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5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9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8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6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4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3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2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E090B-54B5-470E-8BD6-8A6080F5BAA3}" type="datetimeFigureOut">
              <a:rPr lang="ru-RU" smtClean="0"/>
              <a:t>вс 10.05.20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B2A6DA-5A18-4231-BEEE-A700BDC12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42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787" y="285137"/>
            <a:ext cx="9557825" cy="88490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Кам’янець-Подільське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Позашкільне навчально-виховне об’єднання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2490" y="1071716"/>
            <a:ext cx="9892123" cy="533891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Скелелазний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 - Фонтенбло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 smtClean="0"/>
          </a:p>
          <a:p>
            <a:endParaRPr lang="uk-UA" sz="2800" dirty="0"/>
          </a:p>
          <a:p>
            <a:endParaRPr lang="uk-UA" sz="2800" dirty="0" smtClean="0"/>
          </a:p>
          <a:p>
            <a:endParaRPr lang="uk-UA" sz="2800" dirty="0"/>
          </a:p>
          <a:p>
            <a:endParaRPr lang="uk-UA" sz="2800" dirty="0" smtClean="0"/>
          </a:p>
          <a:p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Підготував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гуртка «Туристичне скелелазіння» 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 Віктор Георгійович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09" y="2054942"/>
            <a:ext cx="5610941" cy="42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979" y="229778"/>
            <a:ext cx="3505199" cy="97631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Екскурсія до Версалю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0206" y="1372470"/>
            <a:ext cx="4463846" cy="516598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Звісно вартим уваги для пізнавального проведення дозвілля може стати Версаль, який розташований від Фонтенбло на відстані 70 км. Тож для такої екскурсії знадобиться окремий день.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Версаль це резиденція французьких королів другої половини 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Сьогодні це музей з розкішними покоями, залами для балів та офіційних прийомів.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 уваги заслуговує палацовий парк із його озерами, фонтанами та лабіринтами.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52" y="3559611"/>
            <a:ext cx="4179580" cy="313468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51" y="119089"/>
            <a:ext cx="4365523" cy="32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Скелелазний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Фонтенбло – це всесвітньо відомий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боулдерінговий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район. Популярність його надзвичайна і кожного року десятки тисяч спортсмені організовують тут збори. Різноманітність трас, розташування секторів у комфортному середовищі сприяє для підвищення та розвитку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скелелазних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навичок спортсмена. 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заняття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ознайомити учнів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специфікою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скелелазного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Фонтенбло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 загальну характеристику району;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проблеми техніки лазіння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боулдерингу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природніх рельєфах;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особливості підготовки та проведення спортивних зборів;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 місця проведення дозвілля у відпочинкові від тренувань дні.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0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463" y="219946"/>
            <a:ext cx="3505199" cy="9763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Фонтенбло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2" y="1232633"/>
            <a:ext cx="6528618" cy="466672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47019" y="1293813"/>
            <a:ext cx="4227871" cy="50676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Фонтенбло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боулдерінговий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км.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Парижа.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Фонтенбло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24 000 трас,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сягають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5а до 9а.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3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68245" y="446088"/>
            <a:ext cx="4393430" cy="976312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 лазіння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боулдерингу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природніх рельєфах</a:t>
            </a:r>
            <a:endParaRPr lang="ru-RU" sz="2400" b="1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327355"/>
            <a:ext cx="6009098" cy="444774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06246" y="1422400"/>
            <a:ext cx="5288166" cy="5302865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Лазіння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оулдерингу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природньому рельєфі значно відрізняється від тренування на стенді. Лише той факт, що рельєф не є завжди готовий до пролазів і потребує попередньої його очистки та підготовки, уже ускладнює завдання. Іншим важливим нюансом є підвищений рівень небезпеки, адже на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завжди існує ризик відколювання частини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зацеп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 відсутність 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 покриття як у залі, підвищує рівень небезпеки. Тому важливим є забезпечити себе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крешпадами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6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49" y="3636"/>
            <a:ext cx="3505199" cy="976312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іка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лазіння у Фонтенбло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52" y="1473365"/>
            <a:ext cx="5884777" cy="44135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3058" y="1165994"/>
            <a:ext cx="4699819" cy="502832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боулдерінговому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Фонтенбло в основному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неоднозначних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Зачепи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маленьких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активыв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спортсменом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Фонтенбло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початківці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482" y="-42068"/>
            <a:ext cx="3505199" cy="976312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спортивних зборів у Фонтенбло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65" y="1422107"/>
            <a:ext cx="5761703" cy="46738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6916" y="1293813"/>
            <a:ext cx="5112774" cy="4900510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для проведення спортивних зборів найліпший восени та навесні. Адже найважливішим при лазінні на природньому рельєфі є хороша кондиція. Помірна температура повітря 13-17 градусів восени та на весні у Фонтенбло забезпечує комфортні умови для тренувань.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 організовувати краще поруч із районом, це може бути житло як і у містечках неподалік, наприклад Фонтенбло,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Мелен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інші, або узагалі у маленьких селищах. У теплішу пору року можна скористатись кемпінгами.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сектори значно розкидані один від одного зручні буде пересуватись власним транспортом, аби заощадити час для тренувань.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6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315" y="-42068"/>
            <a:ext cx="3505199" cy="97631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дозвілля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3226" y="1382303"/>
            <a:ext cx="4670321" cy="5146316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район розташований у прекрасному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лізі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-заповіднику Фонтенбло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 з однойменним містом.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Фонтенбло – це невеличке місто-резиденція французьких королів, в які зберігся розкішний палац. Цю літню резиденцію ще часто називають колискою французьких королів.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самім замку сьогодні розташований музей Генріха ІІ, музей імператора Наполеона, розкішні покої Марії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Антуанети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бальні зали та королівська зала для аудієнцій.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 уваги заслуговує  прекрасний французький парк.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16" y="3440420"/>
            <a:ext cx="4403702" cy="326510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70" y="137932"/>
            <a:ext cx="4218911" cy="3164183"/>
          </a:xfrm>
        </p:spPr>
      </p:pic>
    </p:spTree>
    <p:extLst>
      <p:ext uri="{BB962C8B-B14F-4D97-AF65-F5344CB8AC3E}">
        <p14:creationId xmlns:p14="http://schemas.microsoft.com/office/powerpoint/2010/main" val="188097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476" y="446088"/>
            <a:ext cx="3505199" cy="976312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Екскурсія до м.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Мелен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замок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Віконт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9173" y="1696936"/>
            <a:ext cx="3900079" cy="4262436"/>
          </a:xfrm>
        </p:spPr>
        <p:txBody>
          <a:bodyPr>
            <a:no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Місто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Мелен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розташоване в околицях лісу Фонтенбло. Дане містечко. А точніше його стара частина розташоване на острові, який омивається водами р. Сена. </a:t>
            </a: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місті зберіглася давня романська базиліка, старий університет, житлові будинки Х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– Х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ст., площі.</a:t>
            </a: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околицях міста розташований розкішний палац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Віконт, за зразком якого пізніше збудують за наказом короля Людовіка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королівську резиденцію – Версаль.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66" y="103755"/>
            <a:ext cx="4248481" cy="3186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25" y="3421980"/>
            <a:ext cx="4417489" cy="3313117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269690" y="2212258"/>
            <a:ext cx="1338057" cy="10039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14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2" y="357598"/>
            <a:ext cx="3505199" cy="54697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Екскурсія до Парижу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34065" y="1297858"/>
            <a:ext cx="5014451" cy="5397909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Звісно, перебуваючи на відстані 50 км від Парижу, під час вихідного від тренувань дня варто вирушити на прогулянку столиці Франції. Так, це зручно зробити як на автомобілі, так і на електричці, які курсують кожні 20 хв.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Безпосередніми об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єктами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уваги мають стати музей-палац Лувр де зберігаються світові шедеври мистецтва, Ейфелева вежа, та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Елисейські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та тріумфальна арка та багато іншого вартого уваги. Тому таку екскурсію варто розділити на 2 а то і 3 три дні.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73" y="231057"/>
            <a:ext cx="4319640" cy="323973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3620001"/>
            <a:ext cx="4325323" cy="3075766"/>
          </a:xfrm>
        </p:spPr>
      </p:pic>
    </p:spTree>
    <p:extLst>
      <p:ext uri="{BB962C8B-B14F-4D97-AF65-F5344CB8AC3E}">
        <p14:creationId xmlns:p14="http://schemas.microsoft.com/office/powerpoint/2010/main" val="161208510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</TotalTime>
  <Words>720</Words>
  <Application>Microsoft Office PowerPoint</Application>
  <PresentationFormat>Широкоэкранный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Легкий дым</vt:lpstr>
      <vt:lpstr>Кам’янець-Подільське Позашкільне навчально-виховне об’єднання </vt:lpstr>
      <vt:lpstr>Мета заняття – ознайомити учнів із специфікою скелелазного району Фонтенбло</vt:lpstr>
      <vt:lpstr>Характеристика скелелазного району Фонтенбло</vt:lpstr>
      <vt:lpstr>Проблеми техніки лазіння боулдерингу на природніх рельєфах</vt:lpstr>
      <vt:lpstr>Специфіка лазіння у Фонтенбло</vt:lpstr>
      <vt:lpstr>Організація спортивних зборів у Фонтенбло  </vt:lpstr>
      <vt:lpstr>Організація дозвілля </vt:lpstr>
      <vt:lpstr>Екскурсія до м. Мелен і замок Віо ле Віконт</vt:lpstr>
      <vt:lpstr>Екскурсія до Парижу</vt:lpstr>
      <vt:lpstr>Екскурсія до Версалю</vt:lpstr>
      <vt:lpstr>Висновки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Кам’янець-Подільське Позашкільне навчально-виховне об’єднання </dc:title>
  <dc:creator>User</dc:creator>
  <cp:lastModifiedBy>User</cp:lastModifiedBy>
  <cp:revision>14</cp:revision>
  <dcterms:created xsi:type="dcterms:W3CDTF">2020-05-07T18:29:29Z</dcterms:created>
  <dcterms:modified xsi:type="dcterms:W3CDTF">2020-05-10T12:32:30Z</dcterms:modified>
</cp:coreProperties>
</file>