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58" r:id="rId3"/>
    <p:sldId id="259" r:id="rId4"/>
    <p:sldId id="260" r:id="rId5"/>
    <p:sldId id="257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E7B9-80CF-47DE-BD51-199639E1BFA5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F8561-9D12-4791-B90B-59FD0E931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283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E7B9-80CF-47DE-BD51-199639E1BFA5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F8561-9D12-4791-B90B-59FD0E931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016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E7B9-80CF-47DE-BD51-199639E1BFA5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F8561-9D12-4791-B90B-59FD0E931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7044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E7B9-80CF-47DE-BD51-199639E1BFA5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F8561-9D12-4791-B90B-59FD0E93109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96295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E7B9-80CF-47DE-BD51-199639E1BFA5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F8561-9D12-4791-B90B-59FD0E931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328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E7B9-80CF-47DE-BD51-199639E1BFA5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F8561-9D12-4791-B90B-59FD0E931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754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E7B9-80CF-47DE-BD51-199639E1BFA5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F8561-9D12-4791-B90B-59FD0E931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4079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E7B9-80CF-47DE-BD51-199639E1BFA5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F8561-9D12-4791-B90B-59FD0E931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948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E7B9-80CF-47DE-BD51-199639E1BFA5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F8561-9D12-4791-B90B-59FD0E931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340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E7B9-80CF-47DE-BD51-199639E1BFA5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F8561-9D12-4791-B90B-59FD0E931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295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E7B9-80CF-47DE-BD51-199639E1BFA5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F8561-9D12-4791-B90B-59FD0E931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418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E7B9-80CF-47DE-BD51-199639E1BFA5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F8561-9D12-4791-B90B-59FD0E931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491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E7B9-80CF-47DE-BD51-199639E1BFA5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F8561-9D12-4791-B90B-59FD0E931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082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E7B9-80CF-47DE-BD51-199639E1BFA5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F8561-9D12-4791-B90B-59FD0E931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058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E7B9-80CF-47DE-BD51-199639E1BFA5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F8561-9D12-4791-B90B-59FD0E931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225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E7B9-80CF-47DE-BD51-199639E1BFA5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F8561-9D12-4791-B90B-59FD0E931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148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E7B9-80CF-47DE-BD51-199639E1BFA5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F8561-9D12-4791-B90B-59FD0E931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493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60CE7B9-80CF-47DE-BD51-199639E1BFA5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F8561-9D12-4791-B90B-59FD0E931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5065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Летний дождь анимационная картинки гифки Природа в анимации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51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07806" y="3621504"/>
            <a:ext cx="10337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4000" b="1" dirty="0" err="1">
                <a:solidFill>
                  <a:srgbClr val="FFFF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Подорож</a:t>
            </a:r>
            <a:r>
              <a:rPr lang="ru-RU" sz="4000" b="1" dirty="0">
                <a:solidFill>
                  <a:srgbClr val="FFFF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FFFF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гідрологічною</a:t>
            </a:r>
            <a:r>
              <a:rPr lang="ru-RU" sz="4000" b="1" dirty="0">
                <a:solidFill>
                  <a:srgbClr val="FFFF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40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памя</a:t>
            </a:r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’</a:t>
            </a:r>
            <a:r>
              <a:rPr lang="ru-RU" sz="40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ткою</a:t>
            </a:r>
            <a:r>
              <a:rPr lang="ru-RU" sz="4000" b="1" dirty="0" smtClean="0">
                <a:solidFill>
                  <a:srgbClr val="FFFF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4000" dirty="0" smtClean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4000" b="1" dirty="0" err="1">
                <a:solidFill>
                  <a:srgbClr val="FFFF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рідного</a:t>
            </a:r>
            <a:r>
              <a:rPr lang="ru-RU" sz="4000" b="1" dirty="0">
                <a:solidFill>
                  <a:srgbClr val="FFFF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краю.</a:t>
            </a:r>
            <a:endParaRPr lang="ru-RU" sz="4000" dirty="0" smtClean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uk-UA" sz="4000" b="1" dirty="0">
                <a:solidFill>
                  <a:srgbClr val="FFFF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῎Каньйон річки Смотрич῎</a:t>
            </a:r>
            <a:endParaRPr lang="ru-RU" sz="40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54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2100" y="122535"/>
            <a:ext cx="10325100" cy="3083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Одна з найяскравіших річок Хмельниччини є річка Смотрич</a:t>
            </a:r>
            <a:r>
              <a:rPr lang="uk-UA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450215" algn="just"/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Річка Смотрич друга за величиною басейну і довжиною русла ліва притока Дністра. Довжина річки – 169км з площею басейну – 2800км</a:t>
            </a:r>
            <a:r>
              <a:rPr lang="uk-UA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 притоках Смотрича зустрічаються гідробіологічні об’єкти (болота, мочалисті озерця та, ставки, при схилові води тощо)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Річка Смотрич // Активний відпочинок в Україні: рафтинг на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97" y="2467665"/>
            <a:ext cx="4415219" cy="33025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402" y="2467665"/>
            <a:ext cx="5040980" cy="3780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40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63826" y="568692"/>
            <a:ext cx="11131826" cy="96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Каньйон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річки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Смотрич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геологічна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пам'ятка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загальнодержавного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Розташований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межах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Кам'янець-Подільського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району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Хмельницької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4082" y="1855415"/>
            <a:ext cx="5291570" cy="3896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26" y="2212974"/>
            <a:ext cx="5295901" cy="3971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849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2277" y="0"/>
            <a:ext cx="1020997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Смотрицький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каньйон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глибока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вузька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долина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річки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Смотрич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стрімкими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схилами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сягають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висоти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50м, та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унікальними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виходами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денну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поверхню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силурійських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вапняків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Утворений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течією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річки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крізь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товщу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Товтр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залишки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прадавніх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коралових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рифів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вигляді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гостро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виступаючих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пагорбів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У межах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каньйону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постійні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сезонні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водоспади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Водоспади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мало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помітні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зате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створюють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мальовничі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краєвиди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Камянеччини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320" y="3364185"/>
            <a:ext cx="4303805" cy="3227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4708" y="3048000"/>
            <a:ext cx="4517125" cy="3387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106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0901" y="309914"/>
            <a:ext cx="1008324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Каньйон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річки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Смотрич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перекинуто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декілька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мостів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у тому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числі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міст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«Лань,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біжить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окрім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прямого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з'єднання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берегів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пішохідного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перетину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каньйону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використовувалась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екстремальних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стрибків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моста.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9676" y="2666174"/>
            <a:ext cx="4633229" cy="34749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r="2250" b="17782"/>
          <a:stretch/>
        </p:blipFill>
        <p:spPr>
          <a:xfrm>
            <a:off x="127458" y="2666174"/>
            <a:ext cx="6914477" cy="3474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059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4000" y="362635"/>
            <a:ext cx="11582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річці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Смотрич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побудовано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ряд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гідроелектростанцій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Греблі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регулюють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стоку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річки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Смотрич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316742"/>
            <a:ext cx="4102100" cy="30920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1118354"/>
            <a:ext cx="4216400" cy="2709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47671" r="3118" b="5555"/>
          <a:stretch/>
        </p:blipFill>
        <p:spPr>
          <a:xfrm>
            <a:off x="4533900" y="3827721"/>
            <a:ext cx="4495800" cy="2711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096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85364" y="583684"/>
            <a:ext cx="89301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Вниз за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течією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річка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міліє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русло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переходити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вбрід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71377" y="1989631"/>
            <a:ext cx="4953000" cy="37147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-74" r="13556" b="1111"/>
          <a:stretch/>
        </p:blipFill>
        <p:spPr>
          <a:xfrm>
            <a:off x="838200" y="1535606"/>
            <a:ext cx="5054600" cy="4339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117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1800" y="230138"/>
            <a:ext cx="11430000" cy="2345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Смотрицький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каньйон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— водно-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болотне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угіддя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охороняється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згідно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Рамсарською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конвенцією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Закону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29 жовтня1996 року № 437/96-ВР «Про участь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Конвенції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 водно-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болотні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угіддя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чином як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існування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водоплавних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птахів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1,480га.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води —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121м до 114м над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рівнем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моря.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99" y="2825750"/>
            <a:ext cx="5071533" cy="3803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942" y="2435124"/>
            <a:ext cx="5343758" cy="399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1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5797" y="114589"/>
            <a:ext cx="10210800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Смотрицький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каньйон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включений до списку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Сім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чудес </a:t>
            </a:r>
          </a:p>
          <a:p>
            <a:pPr algn="ctr">
              <a:lnSpc>
                <a:spcPct val="150000"/>
              </a:lnSpc>
            </a:pP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Кам'янця-Подільського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2121" y="4308639"/>
            <a:ext cx="3835485" cy="1994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r="21238" b="20286"/>
          <a:stretch/>
        </p:blipFill>
        <p:spPr>
          <a:xfrm>
            <a:off x="7797800" y="1499584"/>
            <a:ext cx="3322497" cy="2522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373" y="1441922"/>
            <a:ext cx="1934749" cy="25796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166" y="1504329"/>
            <a:ext cx="3532683" cy="2646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7606" y="4308639"/>
            <a:ext cx="3559489" cy="2111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b="14020"/>
          <a:stretch/>
        </p:blipFill>
        <p:spPr>
          <a:xfrm>
            <a:off x="749871" y="4308639"/>
            <a:ext cx="3334978" cy="190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36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356</TotalTime>
  <Words>99</Words>
  <Application>Microsoft Office PowerPoint</Application>
  <PresentationFormat>Широкоэкранный</PresentationFormat>
  <Paragraphs>14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Cambria</vt:lpstr>
      <vt:lpstr>Century Gothic</vt:lpstr>
      <vt:lpstr>Times New Roman</vt:lpstr>
      <vt:lpstr>Wingdings 3</vt:lpstr>
      <vt:lpstr>Ион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16</cp:revision>
  <dcterms:created xsi:type="dcterms:W3CDTF">2020-04-30T08:23:13Z</dcterms:created>
  <dcterms:modified xsi:type="dcterms:W3CDTF">2020-04-30T14:24:25Z</dcterms:modified>
</cp:coreProperties>
</file>