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DDF887-7204-43FE-A0EA-3F90C2A3AA8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E27B63-7D15-4D8D-A929-5245580C9B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887-7204-43FE-A0EA-3F90C2A3AA8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7B63-7D15-4D8D-A929-5245580C9B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887-7204-43FE-A0EA-3F90C2A3AA8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7B63-7D15-4D8D-A929-5245580C9B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DDF887-7204-43FE-A0EA-3F90C2A3AA8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E27B63-7D15-4D8D-A929-5245580C9B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DDF887-7204-43FE-A0EA-3F90C2A3AA8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E27B63-7D15-4D8D-A929-5245580C9B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887-7204-43FE-A0EA-3F90C2A3AA8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7B63-7D15-4D8D-A929-5245580C9B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887-7204-43FE-A0EA-3F90C2A3AA8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7B63-7D15-4D8D-A929-5245580C9BD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DDF887-7204-43FE-A0EA-3F90C2A3AA8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E27B63-7D15-4D8D-A929-5245580C9B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887-7204-43FE-A0EA-3F90C2A3AA8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7B63-7D15-4D8D-A929-5245580C9B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DDF887-7204-43FE-A0EA-3F90C2A3AA8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E27B63-7D15-4D8D-A929-5245580C9BD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DDF887-7204-43FE-A0EA-3F90C2A3AA8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E27B63-7D15-4D8D-A929-5245580C9BD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DDF887-7204-43FE-A0EA-3F90C2A3AA8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E27B63-7D15-4D8D-A929-5245580C9B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357166"/>
            <a:ext cx="4357718" cy="857256"/>
          </a:xfrm>
        </p:spPr>
        <p:txBody>
          <a:bodyPr>
            <a:normAutofit/>
          </a:bodyPr>
          <a:lstStyle/>
          <a:p>
            <a:r>
              <a:rPr lang="uk-UA" dirty="0" smtClean="0"/>
              <a:t>ГОРОБЦЕПОДІБНІ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2502024" cy="1089974"/>
          </a:xfrm>
        </p:spPr>
        <p:txBody>
          <a:bodyPr/>
          <a:lstStyle/>
          <a:p>
            <a:r>
              <a:rPr lang="ru-RU" dirty="0" smtClean="0"/>
              <a:t>Виконала : Богомолова </a:t>
            </a:r>
            <a:r>
              <a:rPr lang="en-US" dirty="0" smtClean="0"/>
              <a:t>O.A.</a:t>
            </a:r>
            <a:endParaRPr lang="ru-RU" dirty="0"/>
          </a:p>
        </p:txBody>
      </p:sp>
      <p:pic>
        <p:nvPicPr>
          <p:cNvPr id="1026" name="Picture 2" descr="C:\Documents and Settings\Администратор.MICROSOF-73A83B\Рабочий стол\Новая папка\270px-Passer_domesticus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643314"/>
            <a:ext cx="4214810" cy="3214686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.MICROSOF-73A83B\Рабочий стол\Новая папка\images[5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857364"/>
            <a:ext cx="3810022" cy="2286016"/>
          </a:xfrm>
          <a:prstGeom prst="rect">
            <a:avLst/>
          </a:prstGeom>
          <a:noFill/>
        </p:spPr>
      </p:pic>
      <p:pic>
        <p:nvPicPr>
          <p:cNvPr id="8" name="Picture 4" descr="C:\Documents and Settings\Администратор.MICROSOF-73A83B\Рабочий стол\Новая папка\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214290"/>
            <a:ext cx="1571636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357166"/>
            <a:ext cx="6172200" cy="7858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2571744"/>
            <a:ext cx="6172200" cy="428625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Птахи </a:t>
            </a:r>
            <a:r>
              <a:rPr lang="ru-RU" dirty="0" err="1" smtClean="0"/>
              <a:t>середнього</a:t>
            </a:r>
            <a:r>
              <a:rPr lang="ru-RU" dirty="0" smtClean="0"/>
              <a:t> та </a:t>
            </a:r>
            <a:r>
              <a:rPr lang="ru-RU" dirty="0" err="1" smtClean="0"/>
              <a:t>дрібного</a:t>
            </a:r>
            <a:r>
              <a:rPr lang="ru-RU" dirty="0" smtClean="0"/>
              <a:t> </a:t>
            </a:r>
            <a:r>
              <a:rPr lang="ru-RU" dirty="0" err="1" smtClean="0"/>
              <a:t>розміру</a:t>
            </a:r>
            <a:r>
              <a:rPr lang="ru-RU" dirty="0" smtClean="0"/>
              <a:t>, </a:t>
            </a:r>
            <a:r>
              <a:rPr lang="ru-RU" dirty="0" err="1" smtClean="0"/>
              <a:t>статура</a:t>
            </a:r>
            <a:r>
              <a:rPr lang="ru-RU" dirty="0" smtClean="0"/>
              <a:t> струнка. Шия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довжини</a:t>
            </a:r>
            <a:r>
              <a:rPr lang="ru-RU" dirty="0" smtClean="0"/>
              <a:t>. Голова невелика. Форма </a:t>
            </a:r>
            <a:r>
              <a:rPr lang="ru-RU" dirty="0" err="1" smtClean="0"/>
              <a:t>і</a:t>
            </a:r>
            <a:r>
              <a:rPr lang="ru-RU" dirty="0" smtClean="0"/>
              <a:t> величина </a:t>
            </a:r>
            <a:r>
              <a:rPr lang="ru-RU" dirty="0" err="1" smtClean="0"/>
              <a:t>дзьоба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: у </a:t>
            </a:r>
            <a:r>
              <a:rPr lang="ru-RU" dirty="0" err="1" smtClean="0"/>
              <a:t>комахоїдних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тонкий, </a:t>
            </a:r>
            <a:r>
              <a:rPr lang="ru-RU" dirty="0" err="1" smtClean="0"/>
              <a:t>довгий</a:t>
            </a:r>
            <a:r>
              <a:rPr lang="ru-RU" dirty="0" smtClean="0"/>
              <a:t>, </a:t>
            </a:r>
            <a:r>
              <a:rPr lang="ru-RU" dirty="0" err="1" smtClean="0"/>
              <a:t>прямий</a:t>
            </a:r>
            <a:r>
              <a:rPr lang="ru-RU" dirty="0" smtClean="0"/>
              <a:t>; у </a:t>
            </a:r>
            <a:r>
              <a:rPr lang="ru-RU" dirty="0" err="1" smtClean="0"/>
              <a:t>зерноядних</a:t>
            </a:r>
            <a:r>
              <a:rPr lang="ru-RU" dirty="0" smtClean="0"/>
              <a:t> - короткий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товстий</a:t>
            </a:r>
            <a:r>
              <a:rPr lang="ru-RU" dirty="0" smtClean="0"/>
              <a:t>. </a:t>
            </a:r>
            <a:r>
              <a:rPr lang="ru-RU" dirty="0" err="1" smtClean="0"/>
              <a:t>Крило</a:t>
            </a:r>
            <a:r>
              <a:rPr lang="ru-RU" dirty="0" smtClean="0"/>
              <a:t> </a:t>
            </a:r>
            <a:r>
              <a:rPr lang="ru-RU" dirty="0" err="1" smtClean="0"/>
              <a:t>різної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err="1" smtClean="0"/>
              <a:t>Першорядних</a:t>
            </a:r>
            <a:r>
              <a:rPr lang="ru-RU" dirty="0" smtClean="0"/>
              <a:t> махового </a:t>
            </a:r>
            <a:r>
              <a:rPr lang="ru-RU" dirty="0" err="1" smtClean="0"/>
              <a:t>пір'я</a:t>
            </a:r>
            <a:r>
              <a:rPr lang="ru-RU" dirty="0" smtClean="0"/>
              <a:t> 10-11, </a:t>
            </a:r>
            <a:r>
              <a:rPr lang="ru-RU" dirty="0" err="1" smtClean="0"/>
              <a:t>але</a:t>
            </a:r>
            <a:r>
              <a:rPr lang="ru-RU" dirty="0" smtClean="0"/>
              <a:t> перша </a:t>
            </a:r>
            <a:r>
              <a:rPr lang="ru-RU" dirty="0" err="1" smtClean="0"/>
              <a:t>з</a:t>
            </a:r>
            <a:r>
              <a:rPr lang="ru-RU" dirty="0" smtClean="0"/>
              <a:t> них часто сильно </a:t>
            </a:r>
            <a:r>
              <a:rPr lang="ru-RU" dirty="0" err="1" smtClean="0"/>
              <a:t>зредуковано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приховано</a:t>
            </a:r>
            <a:r>
              <a:rPr lang="ru-RU" dirty="0" smtClean="0"/>
              <a:t> </a:t>
            </a:r>
            <a:r>
              <a:rPr lang="ru-RU" dirty="0" err="1" smtClean="0"/>
              <a:t>пір'їнками</a:t>
            </a:r>
            <a:r>
              <a:rPr lang="ru-RU" dirty="0" smtClean="0"/>
              <a:t> </a:t>
            </a:r>
            <a:r>
              <a:rPr lang="ru-RU" dirty="0" err="1" smtClean="0"/>
              <a:t>кисті</a:t>
            </a:r>
            <a:r>
              <a:rPr lang="ru-RU" dirty="0" smtClean="0"/>
              <a:t> </a:t>
            </a:r>
            <a:r>
              <a:rPr lang="ru-RU" dirty="0" err="1" smtClean="0"/>
              <a:t>крила</a:t>
            </a:r>
            <a:r>
              <a:rPr lang="ru-RU" dirty="0" smtClean="0"/>
              <a:t>. Ноги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оперенням</a:t>
            </a:r>
            <a:r>
              <a:rPr lang="ru-RU" dirty="0" smtClean="0"/>
              <a:t> </a:t>
            </a:r>
            <a:r>
              <a:rPr lang="ru-RU" dirty="0" err="1" smtClean="0"/>
              <a:t>гомілкою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голою </a:t>
            </a:r>
            <a:r>
              <a:rPr lang="ru-RU" dirty="0" err="1" smtClean="0"/>
              <a:t>цівкою</a:t>
            </a:r>
            <a:r>
              <a:rPr lang="ru-RU" dirty="0" smtClean="0"/>
              <a:t>, </a:t>
            </a:r>
            <a:r>
              <a:rPr lang="ru-RU" dirty="0" err="1" smtClean="0"/>
              <a:t>пальців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- три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направлені</a:t>
            </a:r>
            <a:r>
              <a:rPr lang="ru-RU" dirty="0" smtClean="0"/>
              <a:t> вперед, один - назад.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пальці</a:t>
            </a:r>
            <a:r>
              <a:rPr lang="ru-RU" dirty="0" smtClean="0"/>
              <a:t> </a:t>
            </a:r>
            <a:r>
              <a:rPr lang="ru-RU" dirty="0" err="1" smtClean="0"/>
              <a:t>прикріплюються</a:t>
            </a:r>
            <a:r>
              <a:rPr lang="ru-RU" dirty="0" smtClean="0"/>
              <a:t> до </a:t>
            </a:r>
            <a:r>
              <a:rPr lang="ru-RU" dirty="0" err="1" smtClean="0"/>
              <a:t>цівки</a:t>
            </a:r>
            <a:r>
              <a:rPr lang="ru-RU" dirty="0" smtClean="0"/>
              <a:t> на одному </a:t>
            </a:r>
            <a:r>
              <a:rPr lang="ru-RU" dirty="0" err="1" smtClean="0"/>
              <a:t>рівні</a:t>
            </a:r>
            <a:r>
              <a:rPr lang="ru-RU" dirty="0" smtClean="0"/>
              <a:t>. Вони не </a:t>
            </a:r>
            <a:r>
              <a:rPr lang="ru-RU" dirty="0" err="1" smtClean="0"/>
              <a:t>з'єднані</a:t>
            </a:r>
            <a:r>
              <a:rPr lang="ru-RU" dirty="0" smtClean="0"/>
              <a:t> </a:t>
            </a:r>
            <a:r>
              <a:rPr lang="ru-RU" dirty="0" err="1" smtClean="0"/>
              <a:t>плавальній</a:t>
            </a:r>
            <a:r>
              <a:rPr lang="ru-RU" dirty="0" smtClean="0"/>
              <a:t> </a:t>
            </a:r>
            <a:r>
              <a:rPr lang="ru-RU" dirty="0" err="1" smtClean="0"/>
              <a:t>перетинкою</a:t>
            </a:r>
            <a:r>
              <a:rPr lang="ru-RU" dirty="0" smtClean="0"/>
              <a:t>. </a:t>
            </a:r>
            <a:r>
              <a:rPr lang="ru-RU" dirty="0" err="1" smtClean="0"/>
              <a:t>Кігті</a:t>
            </a:r>
            <a:r>
              <a:rPr lang="ru-RU" dirty="0" smtClean="0"/>
              <a:t> </a:t>
            </a:r>
            <a:r>
              <a:rPr lang="ru-RU" dirty="0" err="1" smtClean="0"/>
              <a:t>гострі</a:t>
            </a:r>
            <a:r>
              <a:rPr lang="ru-RU" dirty="0" smtClean="0"/>
              <a:t>, </a:t>
            </a:r>
            <a:r>
              <a:rPr lang="ru-RU" dirty="0" err="1" smtClean="0"/>
              <a:t>тонкі</a:t>
            </a:r>
            <a:r>
              <a:rPr lang="ru-RU" dirty="0" smtClean="0"/>
              <a:t>, </a:t>
            </a:r>
            <a:r>
              <a:rPr lang="ru-RU" dirty="0" err="1" smtClean="0"/>
              <a:t>загнуті</a:t>
            </a:r>
            <a:r>
              <a:rPr lang="ru-RU" dirty="0" smtClean="0"/>
              <a:t>. У </a:t>
            </a:r>
            <a:r>
              <a:rPr lang="ru-RU" dirty="0" err="1" smtClean="0"/>
              <a:t>хвості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12 </a:t>
            </a:r>
            <a:r>
              <a:rPr lang="ru-RU" dirty="0" err="1" smtClean="0"/>
              <a:t>рульових</a:t>
            </a:r>
            <a:r>
              <a:rPr lang="ru-RU" dirty="0" smtClean="0"/>
              <a:t> </a:t>
            </a:r>
            <a:r>
              <a:rPr lang="ru-RU" dirty="0" err="1" smtClean="0"/>
              <a:t>пір'я</a:t>
            </a:r>
            <a:r>
              <a:rPr lang="ru-RU" dirty="0" smtClean="0"/>
              <a:t>, форма хвоста пряма, </a:t>
            </a:r>
            <a:r>
              <a:rPr lang="ru-RU" dirty="0" err="1" smtClean="0"/>
              <a:t>опукла</a:t>
            </a:r>
            <a:r>
              <a:rPr lang="ru-RU" dirty="0" smtClean="0"/>
              <a:t>, </a:t>
            </a:r>
            <a:r>
              <a:rPr lang="ru-RU" dirty="0" err="1" smtClean="0"/>
              <a:t>східчаста</a:t>
            </a:r>
            <a:r>
              <a:rPr lang="ru-RU" dirty="0" smtClean="0"/>
              <a:t>, </a:t>
            </a:r>
            <a:r>
              <a:rPr lang="ru-RU" dirty="0" err="1" smtClean="0"/>
              <a:t>вільчаті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Администратор.MICROSOF-73A83B\Рабочий стол\Новая папка\ESN1ACASGL93DCA4FMPFTCA7LQM2ACA9TSLFSCARTG4Q6CAK9YKR0CALC2L5CCAND3CVICAUURJEYCASYVEQFCAVFIZUICAE5PT43CATECCTBCADQ61WTCA949T0BCA9G91I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0"/>
            <a:ext cx="3357554" cy="257174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Це</a:t>
            </a:r>
            <a:r>
              <a:rPr lang="ru-RU" dirty="0" smtClean="0"/>
              <a:t> великий </a:t>
            </a:r>
            <a:r>
              <a:rPr lang="ru-RU" dirty="0" err="1" smtClean="0"/>
              <a:t>загін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дрібних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,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за </a:t>
            </a:r>
            <a:r>
              <a:rPr lang="ru-RU" dirty="0" err="1" smtClean="0"/>
              <a:t>зовнішнім</a:t>
            </a:r>
            <a:r>
              <a:rPr lang="ru-RU" dirty="0" smtClean="0"/>
              <a:t> </a:t>
            </a:r>
            <a:r>
              <a:rPr lang="ru-RU" dirty="0" err="1" smtClean="0"/>
              <a:t>виглядом</a:t>
            </a:r>
            <a:r>
              <a:rPr lang="ru-RU" dirty="0" smtClean="0"/>
              <a:t>, способом </a:t>
            </a:r>
            <a:r>
              <a:rPr lang="ru-RU" dirty="0" err="1" smtClean="0"/>
              <a:t>життя</a:t>
            </a:r>
            <a:r>
              <a:rPr lang="ru-RU" dirty="0" smtClean="0"/>
              <a:t>, умов </a:t>
            </a:r>
            <a:r>
              <a:rPr lang="ru-RU" dirty="0" err="1" smtClean="0"/>
              <a:t>проживання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добування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горобині</a:t>
            </a:r>
            <a:r>
              <a:rPr lang="ru-RU" dirty="0" smtClean="0"/>
              <a:t> птахи </a:t>
            </a:r>
            <a:r>
              <a:rPr lang="ru-RU" dirty="0" err="1" smtClean="0"/>
              <a:t>пристосовані</a:t>
            </a:r>
            <a:r>
              <a:rPr lang="ru-RU" dirty="0" smtClean="0"/>
              <a:t> до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лісах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чагарниках</a:t>
            </a:r>
            <a:r>
              <a:rPr lang="ru-RU" dirty="0" smtClean="0"/>
              <a:t>,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у </a:t>
            </a:r>
            <a:r>
              <a:rPr lang="ru-RU" dirty="0" err="1" smtClean="0"/>
              <a:t>відкритих</a:t>
            </a:r>
            <a:r>
              <a:rPr lang="ru-RU" dirty="0" smtClean="0"/>
              <a:t> </a:t>
            </a:r>
            <a:r>
              <a:rPr lang="ru-RU" dirty="0" err="1" smtClean="0"/>
              <a:t>біотопах</a:t>
            </a:r>
            <a:r>
              <a:rPr lang="ru-RU" dirty="0" smtClean="0"/>
              <a:t> - </a:t>
            </a:r>
            <a:r>
              <a:rPr lang="ru-RU" dirty="0" err="1" smtClean="0"/>
              <a:t>тундрі</a:t>
            </a:r>
            <a:r>
              <a:rPr lang="ru-RU" dirty="0" smtClean="0"/>
              <a:t>, степах, луках, у </a:t>
            </a:r>
            <a:r>
              <a:rPr lang="ru-RU" dirty="0" err="1" smtClean="0"/>
              <a:t>скелях</a:t>
            </a:r>
            <a:r>
              <a:rPr lang="ru-RU" dirty="0" smtClean="0"/>
              <a:t> як на невеликих </a:t>
            </a:r>
            <a:r>
              <a:rPr lang="ru-RU" dirty="0" err="1" smtClean="0"/>
              <a:t>висотах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високо</a:t>
            </a:r>
            <a:r>
              <a:rPr lang="ru-RU" dirty="0" smtClean="0"/>
              <a:t> в горах;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, </a:t>
            </a:r>
            <a:r>
              <a:rPr lang="ru-RU" dirty="0" err="1" smtClean="0"/>
              <a:t>пристосовані</a:t>
            </a:r>
            <a:r>
              <a:rPr lang="ru-RU" dirty="0" smtClean="0"/>
              <a:t> до </a:t>
            </a:r>
            <a:r>
              <a:rPr lang="ru-RU" dirty="0" err="1" smtClean="0"/>
              <a:t>добування</a:t>
            </a:r>
            <a:r>
              <a:rPr lang="ru-RU" dirty="0" smtClean="0"/>
              <a:t> корму у </a:t>
            </a:r>
            <a:r>
              <a:rPr lang="ru-RU" dirty="0" err="1" smtClean="0"/>
              <a:t>воді</a:t>
            </a:r>
            <a:r>
              <a:rPr lang="ru-RU" dirty="0" smtClean="0"/>
              <a:t>. По характеру </a:t>
            </a:r>
            <a:r>
              <a:rPr lang="ru-RU" dirty="0" err="1" smtClean="0"/>
              <a:t>споживаної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 </a:t>
            </a:r>
            <a:r>
              <a:rPr lang="ru-RU" dirty="0" err="1" smtClean="0"/>
              <a:t>горобині</a:t>
            </a:r>
            <a:r>
              <a:rPr lang="ru-RU" dirty="0" smtClean="0"/>
              <a:t> птахи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r>
              <a:rPr lang="ru-RU" dirty="0" smtClean="0"/>
              <a:t> них </a:t>
            </a:r>
            <a:r>
              <a:rPr lang="ru-RU" dirty="0" err="1" smtClean="0"/>
              <a:t>є</a:t>
            </a:r>
            <a:r>
              <a:rPr lang="ru-RU" dirty="0" smtClean="0"/>
              <a:t> чисто </a:t>
            </a:r>
            <a:r>
              <a:rPr lang="ru-RU" dirty="0" err="1" smtClean="0"/>
              <a:t>зерноядние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спеціалізовані</a:t>
            </a:r>
            <a:r>
              <a:rPr lang="ru-RU" dirty="0" smtClean="0"/>
              <a:t>, як </a:t>
            </a:r>
            <a:r>
              <a:rPr lang="ru-RU" dirty="0" err="1" smtClean="0"/>
              <a:t>Шишкар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чисто </a:t>
            </a:r>
            <a:r>
              <a:rPr lang="ru-RU" dirty="0" err="1" smtClean="0"/>
              <a:t>комахоїдні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вживають</a:t>
            </a:r>
            <a:r>
              <a:rPr lang="ru-RU" dirty="0" smtClean="0"/>
              <a:t> </a:t>
            </a:r>
            <a:r>
              <a:rPr lang="ru-RU" dirty="0" err="1" smtClean="0"/>
              <a:t>змішану</a:t>
            </a:r>
            <a:r>
              <a:rPr lang="ru-RU" dirty="0" smtClean="0"/>
              <a:t> </a:t>
            </a:r>
            <a:r>
              <a:rPr lang="ru-RU" dirty="0" err="1" smtClean="0"/>
              <a:t>рослинно-продукти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багатий</a:t>
            </a:r>
            <a:r>
              <a:rPr lang="ru-RU" dirty="0" smtClean="0"/>
              <a:t> </a:t>
            </a:r>
            <a:r>
              <a:rPr lang="ru-RU" dirty="0" err="1" smtClean="0"/>
              <a:t>загін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; </a:t>
            </a:r>
            <a:r>
              <a:rPr lang="ru-RU" dirty="0" err="1" smtClean="0"/>
              <a:t>майже</a:t>
            </a:r>
            <a:r>
              <a:rPr lang="ru-RU" dirty="0" smtClean="0"/>
              <a:t> половина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фауни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до </a:t>
            </a:r>
            <a:r>
              <a:rPr lang="ru-RU" dirty="0" err="1" smtClean="0"/>
              <a:t>горобиних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Documents and Settings\Администратор.MICROSOF-73A83B\Рабочий стол\Новая папка\14LBYCA2MY71ZCAI2Q7Y1CAAI764WCATX6UAACA2YNZDWCAY0PL0VCASOJXJ0CATHWQULCAGLJIYSCA1OMK85CAM83QADCAGKB11BCAQEWU3UCA0G2ZFDCAJCXMS4CATCLK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0"/>
            <a:ext cx="2928926" cy="178592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4214842" cy="1143000"/>
          </a:xfrm>
        </p:spPr>
        <p:txBody>
          <a:bodyPr/>
          <a:lstStyle/>
          <a:p>
            <a:r>
              <a:rPr lang="uk-UA" dirty="0" smtClean="0"/>
              <a:t>МІГРУЮЧІ ПТАХИ.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комахоїдних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горобцеподібні</a:t>
            </a:r>
            <a:r>
              <a:rPr lang="en-US" dirty="0" smtClean="0"/>
              <a:t>, </a:t>
            </a:r>
            <a:r>
              <a:rPr lang="ru-RU" dirty="0" err="1" smtClean="0"/>
              <a:t>колібрі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мухоловки</a:t>
            </a:r>
            <a:r>
              <a:rPr lang="en-US" dirty="0" smtClean="0"/>
              <a:t>, </a:t>
            </a:r>
            <a:r>
              <a:rPr lang="ru-RU" dirty="0" err="1" smtClean="0"/>
              <a:t>перелітають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,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вночі</a:t>
            </a:r>
            <a:r>
              <a:rPr lang="ru-RU" dirty="0" smtClean="0"/>
              <a:t>. Вони </a:t>
            </a:r>
            <a:r>
              <a:rPr lang="ru-RU" dirty="0" err="1" smtClean="0"/>
              <a:t>приземляються</a:t>
            </a:r>
            <a:r>
              <a:rPr lang="ru-RU" dirty="0" smtClean="0"/>
              <a:t> </a:t>
            </a:r>
            <a:r>
              <a:rPr lang="ru-RU" dirty="0" err="1" smtClean="0"/>
              <a:t>вранці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часто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зупинку</a:t>
            </a:r>
            <a:r>
              <a:rPr lang="ru-RU" dirty="0" smtClean="0"/>
              <a:t> на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перед </a:t>
            </a:r>
            <a:r>
              <a:rPr lang="ru-RU" dirty="0" err="1" smtClean="0"/>
              <a:t>продовженням</a:t>
            </a:r>
            <a:r>
              <a:rPr lang="ru-RU" dirty="0" smtClean="0"/>
              <a:t> </a:t>
            </a:r>
            <a:r>
              <a:rPr lang="ru-RU" dirty="0" err="1" smtClean="0"/>
              <a:t>перельоту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птахи часто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i="1" dirty="0" err="1" smtClean="0"/>
              <a:t>транзитними</a:t>
            </a:r>
            <a:r>
              <a:rPr lang="ru-RU" i="1" dirty="0" smtClean="0"/>
              <a:t> </a:t>
            </a:r>
            <a:r>
              <a:rPr lang="ru-RU" i="1" dirty="0" err="1" smtClean="0"/>
              <a:t>мешканцями</a:t>
            </a:r>
            <a:r>
              <a:rPr lang="ru-RU" dirty="0" smtClean="0"/>
              <a:t> в районах, де вони </a:t>
            </a:r>
            <a:r>
              <a:rPr lang="ru-RU" dirty="0" err="1" smtClean="0"/>
              <a:t>мешкають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короткого часу </a:t>
            </a:r>
            <a:r>
              <a:rPr lang="ru-RU" dirty="0" err="1" smtClean="0"/>
              <a:t>між</a:t>
            </a:r>
            <a:r>
              <a:rPr lang="ru-RU" dirty="0" smtClean="0"/>
              <a:t> початком та </a:t>
            </a:r>
            <a:r>
              <a:rPr lang="ru-RU" dirty="0" err="1" smtClean="0"/>
              <a:t>закінченням</a:t>
            </a:r>
            <a:r>
              <a:rPr lang="ru-RU" dirty="0" smtClean="0"/>
              <a:t> </a:t>
            </a:r>
            <a:r>
              <a:rPr lang="ru-RU" dirty="0" err="1" smtClean="0"/>
              <a:t>перельоту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перельоту</a:t>
            </a:r>
            <a:r>
              <a:rPr lang="ru-RU" dirty="0" smtClean="0"/>
              <a:t> </a:t>
            </a:r>
            <a:r>
              <a:rPr lang="ru-RU" dirty="0" err="1" smtClean="0"/>
              <a:t>вночі</a:t>
            </a:r>
            <a:r>
              <a:rPr lang="ru-RU" dirty="0" smtClean="0"/>
              <a:t>, </a:t>
            </a:r>
            <a:r>
              <a:rPr lang="ru-RU" dirty="0" err="1" smtClean="0"/>
              <a:t>нічні</a:t>
            </a:r>
            <a:r>
              <a:rPr lang="ru-RU" dirty="0" smtClean="0"/>
              <a:t> </a:t>
            </a:r>
            <a:r>
              <a:rPr lang="ru-RU" dirty="0" err="1" smtClean="0"/>
              <a:t>перелітні</a:t>
            </a:r>
            <a:r>
              <a:rPr lang="ru-RU" dirty="0" smtClean="0"/>
              <a:t> птахи </a:t>
            </a:r>
            <a:r>
              <a:rPr lang="ru-RU" dirty="0" err="1" smtClean="0"/>
              <a:t>зменшують</a:t>
            </a:r>
            <a:r>
              <a:rPr lang="ru-RU" dirty="0" smtClean="0"/>
              <a:t> </a:t>
            </a:r>
            <a:r>
              <a:rPr lang="ru-RU" dirty="0" err="1" smtClean="0"/>
              <a:t>загрозу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хижаків</a:t>
            </a:r>
            <a:r>
              <a:rPr lang="ru-RU" dirty="0" smtClean="0"/>
              <a:t> та </a:t>
            </a:r>
            <a:r>
              <a:rPr lang="ru-RU" dirty="0" err="1" smtClean="0"/>
              <a:t>запобігають</a:t>
            </a:r>
            <a:r>
              <a:rPr lang="ru-RU" dirty="0" smtClean="0"/>
              <a:t> </a:t>
            </a:r>
            <a:r>
              <a:rPr lang="ru-RU" dirty="0" err="1" smtClean="0"/>
              <a:t>перегріву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збільшених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для </a:t>
            </a:r>
            <a:r>
              <a:rPr lang="ru-RU" dirty="0" err="1" smtClean="0"/>
              <a:t>перельоту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харчуватися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дня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себе </a:t>
            </a:r>
            <a:r>
              <a:rPr lang="ru-RU" dirty="0" err="1" smtClean="0"/>
              <a:t>енергією</a:t>
            </a:r>
            <a:r>
              <a:rPr lang="ru-RU" dirty="0" smtClean="0"/>
              <a:t> для </a:t>
            </a:r>
            <a:r>
              <a:rPr lang="ru-RU" dirty="0" err="1" smtClean="0"/>
              <a:t>польоту</a:t>
            </a:r>
            <a:r>
              <a:rPr lang="ru-RU" dirty="0" smtClean="0"/>
              <a:t>. </a:t>
            </a:r>
            <a:r>
              <a:rPr lang="ru-RU" dirty="0" err="1" smtClean="0"/>
              <a:t>Недоліком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неможливість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висипатися</a:t>
            </a:r>
            <a:r>
              <a:rPr lang="ru-RU" dirty="0" smtClean="0"/>
              <a:t>. </a:t>
            </a:r>
            <a:r>
              <a:rPr lang="ru-RU" dirty="0" err="1" smtClean="0"/>
              <a:t>Перелітні</a:t>
            </a:r>
            <a:r>
              <a:rPr lang="ru-RU" dirty="0" smtClean="0"/>
              <a:t> птахи, </a:t>
            </a:r>
            <a:r>
              <a:rPr lang="ru-RU" dirty="0" err="1" smtClean="0"/>
              <a:t>здається</a:t>
            </a:r>
            <a:r>
              <a:rPr lang="ru-RU" dirty="0" smtClean="0"/>
              <a:t>,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змінювати</a:t>
            </a:r>
            <a:r>
              <a:rPr lang="ru-RU" dirty="0" smtClean="0"/>
              <a:t> свою потребу в </a:t>
            </a:r>
            <a:r>
              <a:rPr lang="ru-RU" dirty="0" err="1" smtClean="0"/>
              <a:t>сні</a:t>
            </a:r>
            <a:r>
              <a:rPr lang="ru-RU" dirty="0" smtClean="0"/>
              <a:t> для </a:t>
            </a:r>
            <a:r>
              <a:rPr lang="ru-RU" dirty="0" err="1" smtClean="0"/>
              <a:t>компенсації</a:t>
            </a:r>
            <a:r>
              <a:rPr lang="ru-RU" dirty="0" smtClean="0"/>
              <a:t> </a:t>
            </a:r>
            <a:r>
              <a:rPr lang="ru-RU" dirty="0" err="1" smtClean="0"/>
              <a:t>втрат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Documents and Settings\Администратор.MICROSOF-73A83B\Рабочий стол\Новая папка\57ERICARX4BPKCALPM1W0CAI9M5A9CAGTOW02CATK0QR5CAJ38JLECASVRGSICAW9TC9NCAGDW2L7CAUU2R1ECASVVZUFCAUCW20OCAOYMD93CA98UYOHCAW6PU31CA80CI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0"/>
            <a:ext cx="2857488" cy="192880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214290"/>
            <a:ext cx="5100646" cy="928694"/>
          </a:xfrm>
        </p:spPr>
        <p:txBody>
          <a:bodyPr/>
          <a:lstStyle/>
          <a:p>
            <a:r>
              <a:rPr lang="ru-RU" i="1" dirty="0" err="1" smtClean="0"/>
              <a:t>Осілі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кочові</a:t>
            </a:r>
            <a:r>
              <a:rPr lang="ru-RU" i="1" dirty="0" smtClean="0"/>
              <a:t> птахи.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1714488"/>
            <a:ext cx="6215074" cy="4929222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Осілі</a:t>
            </a:r>
            <a:r>
              <a:rPr lang="ru-RU" dirty="0" smtClean="0"/>
              <a:t> птахи,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сезонів</a:t>
            </a:r>
            <a:r>
              <a:rPr lang="ru-RU" dirty="0" smtClean="0"/>
              <a:t> року, </a:t>
            </a:r>
            <a:r>
              <a:rPr lang="ru-RU" dirty="0" err="1" smtClean="0"/>
              <a:t>живуть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тій</a:t>
            </a:r>
            <a:r>
              <a:rPr lang="ru-RU" dirty="0" smtClean="0"/>
              <a:t> же </a:t>
            </a:r>
            <a:r>
              <a:rPr lang="ru-RU" dirty="0" err="1" smtClean="0"/>
              <a:t>місцевості</a:t>
            </a:r>
            <a:r>
              <a:rPr lang="ru-RU" dirty="0" smtClean="0"/>
              <a:t>.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переміщень</a:t>
            </a:r>
            <a:r>
              <a:rPr lang="ru-RU" dirty="0" smtClean="0"/>
              <a:t> вони не </a:t>
            </a:r>
            <a:r>
              <a:rPr lang="ru-RU" dirty="0" err="1" smtClean="0"/>
              <a:t>здійснюють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, </a:t>
            </a:r>
            <a:r>
              <a:rPr lang="ru-RU" dirty="0" err="1" smtClean="0"/>
              <a:t>здебільшого</a:t>
            </a:r>
            <a:r>
              <a:rPr lang="ru-RU" dirty="0" smtClean="0"/>
              <a:t>, птахи,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(</a:t>
            </a:r>
            <a:r>
              <a:rPr lang="ru-RU" dirty="0" err="1" smtClean="0"/>
              <a:t>горобець</a:t>
            </a:r>
            <a:r>
              <a:rPr lang="ru-RU" dirty="0" smtClean="0"/>
              <a:t> </a:t>
            </a:r>
            <a:r>
              <a:rPr lang="ru-RU" dirty="0" err="1" smtClean="0"/>
              <a:t>хатній</a:t>
            </a:r>
            <a:r>
              <a:rPr lang="ru-RU" dirty="0" smtClean="0"/>
              <a:t>, </a:t>
            </a:r>
            <a:r>
              <a:rPr lang="ru-RU" dirty="0" err="1" smtClean="0"/>
              <a:t>голуб</a:t>
            </a:r>
            <a:r>
              <a:rPr lang="ru-RU" dirty="0" smtClean="0"/>
              <a:t> </a:t>
            </a:r>
            <a:r>
              <a:rPr lang="ru-RU" dirty="0" err="1" smtClean="0"/>
              <a:t>сизий</a:t>
            </a:r>
            <a:r>
              <a:rPr lang="ru-RU" dirty="0" smtClean="0"/>
              <a:t>, галка), </a:t>
            </a:r>
            <a:r>
              <a:rPr lang="ru-RU" dirty="0" err="1" smtClean="0"/>
              <a:t>або</a:t>
            </a:r>
            <a:r>
              <a:rPr lang="ru-RU" dirty="0" smtClean="0"/>
              <a:t> ж </a:t>
            </a:r>
            <a:r>
              <a:rPr lang="ru-RU" dirty="0" err="1" smtClean="0"/>
              <a:t>лісові</a:t>
            </a:r>
            <a:r>
              <a:rPr lang="ru-RU" dirty="0" smtClean="0"/>
              <a:t> (</a:t>
            </a:r>
            <a:r>
              <a:rPr lang="ru-RU" dirty="0" err="1" smtClean="0"/>
              <a:t>глухар</a:t>
            </a:r>
            <a:r>
              <a:rPr lang="ru-RU" dirty="0" smtClean="0"/>
              <a:t>, </a:t>
            </a:r>
            <a:r>
              <a:rPr lang="ru-RU" dirty="0" err="1" smtClean="0"/>
              <a:t>тетерук</a:t>
            </a:r>
            <a:r>
              <a:rPr lang="ru-RU" dirty="0" smtClean="0"/>
              <a:t>, </a:t>
            </a:r>
            <a:r>
              <a:rPr lang="ru-RU" dirty="0" err="1" smtClean="0"/>
              <a:t>куріпка</a:t>
            </a:r>
            <a:r>
              <a:rPr lang="ru-RU" dirty="0" smtClean="0"/>
              <a:t>, сорока). У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кормів</a:t>
            </a:r>
            <a:r>
              <a:rPr lang="ru-RU" dirty="0" smtClean="0"/>
              <a:t> за сезонами. </a:t>
            </a:r>
            <a:r>
              <a:rPr lang="ru-RU" dirty="0" err="1" smtClean="0"/>
              <a:t>Взимку</a:t>
            </a:r>
            <a:r>
              <a:rPr lang="ru-RU" dirty="0" smtClean="0"/>
              <a:t> вони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добувати</a:t>
            </a:r>
            <a:r>
              <a:rPr lang="ru-RU" dirty="0" smtClean="0"/>
              <a:t> поживу </a:t>
            </a:r>
            <a:r>
              <a:rPr lang="ru-RU" dirty="0" err="1" smtClean="0"/>
              <a:t>з-під</a:t>
            </a:r>
            <a:r>
              <a:rPr lang="ru-RU" dirty="0" smtClean="0"/>
              <a:t> </a:t>
            </a:r>
            <a:r>
              <a:rPr lang="ru-RU" dirty="0" err="1" smtClean="0"/>
              <a:t>снігу</a:t>
            </a:r>
            <a:r>
              <a:rPr lang="ru-RU" dirty="0" smtClean="0"/>
              <a:t>. В </a:t>
            </a:r>
            <a:r>
              <a:rPr lang="ru-RU" dirty="0" err="1" smtClean="0"/>
              <a:t>осілих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 </a:t>
            </a:r>
            <a:r>
              <a:rPr lang="ru-RU" dirty="0" err="1" smtClean="0"/>
              <a:t>виробилися</a:t>
            </a:r>
            <a:r>
              <a:rPr lang="ru-RU" dirty="0" smtClean="0"/>
              <a:t> </a:t>
            </a:r>
            <a:r>
              <a:rPr lang="ru-RU" dirty="0" err="1" smtClean="0"/>
              <a:t>пристосування</a:t>
            </a:r>
            <a:r>
              <a:rPr lang="ru-RU" dirty="0" smtClean="0"/>
              <a:t> до </a:t>
            </a:r>
            <a:r>
              <a:rPr lang="ru-RU" dirty="0" err="1" smtClean="0"/>
              <a:t>перенесення</a:t>
            </a:r>
            <a:r>
              <a:rPr lang="ru-RU" dirty="0" smtClean="0"/>
              <a:t> </a:t>
            </a:r>
            <a:r>
              <a:rPr lang="ru-RU" dirty="0" err="1" smtClean="0"/>
              <a:t>несприятливих</a:t>
            </a:r>
            <a:r>
              <a:rPr lang="ru-RU" dirty="0" smtClean="0"/>
              <a:t> умов </a:t>
            </a:r>
            <a:r>
              <a:rPr lang="ru-RU" dirty="0" err="1" smtClean="0"/>
              <a:t>взимку</a:t>
            </a:r>
            <a:r>
              <a:rPr lang="ru-RU" dirty="0" smtClean="0"/>
              <a:t>.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(</a:t>
            </a:r>
            <a:r>
              <a:rPr lang="ru-RU" dirty="0" err="1" smtClean="0"/>
              <a:t>синиця</a:t>
            </a:r>
            <a:r>
              <a:rPr lang="ru-RU" dirty="0" smtClean="0"/>
              <a:t>, сорока) </a:t>
            </a:r>
            <a:r>
              <a:rPr lang="ru-RU" dirty="0" err="1" smtClean="0"/>
              <a:t>переміщуються</a:t>
            </a:r>
            <a:r>
              <a:rPr lang="ru-RU" dirty="0" smtClean="0"/>
              <a:t> до </a:t>
            </a:r>
            <a:r>
              <a:rPr lang="ru-RU" dirty="0" err="1" smtClean="0"/>
              <a:t>житла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де </a:t>
            </a:r>
            <a:r>
              <a:rPr lang="ru-RU" dirty="0" err="1" smtClean="0"/>
              <a:t>тепліше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корм. </a:t>
            </a:r>
            <a:r>
              <a:rPr lang="ru-RU" dirty="0" err="1" smtClean="0"/>
              <a:t>Пір'яний</a:t>
            </a:r>
            <a:r>
              <a:rPr lang="ru-RU" dirty="0" smtClean="0"/>
              <a:t> </a:t>
            </a:r>
            <a:r>
              <a:rPr lang="ru-RU" dirty="0" err="1" smtClean="0"/>
              <a:t>покрив</a:t>
            </a:r>
            <a:r>
              <a:rPr lang="ru-RU" dirty="0" smtClean="0"/>
              <a:t> у них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густішим</a:t>
            </a:r>
            <a:r>
              <a:rPr lang="ru-RU" dirty="0" smtClean="0"/>
              <a:t>. Для </a:t>
            </a:r>
            <a:r>
              <a:rPr lang="ru-RU" dirty="0" err="1" smtClean="0"/>
              <a:t>ночівлі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схованки</a:t>
            </a:r>
            <a:r>
              <a:rPr lang="ru-RU" dirty="0" smtClean="0"/>
              <a:t>, </a:t>
            </a:r>
            <a:r>
              <a:rPr lang="ru-RU" dirty="0" err="1" smtClean="0"/>
              <a:t>гнізда</a:t>
            </a:r>
            <a:r>
              <a:rPr lang="ru-RU" dirty="0" smtClean="0"/>
              <a:t>; </a:t>
            </a:r>
            <a:r>
              <a:rPr lang="ru-RU" dirty="0" err="1" smtClean="0"/>
              <a:t>ночують</a:t>
            </a:r>
            <a:r>
              <a:rPr lang="ru-RU" dirty="0" smtClean="0"/>
              <a:t> у </a:t>
            </a:r>
            <a:r>
              <a:rPr lang="ru-RU" dirty="0" err="1" smtClean="0"/>
              <a:t>снігу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великими </a:t>
            </a:r>
            <a:r>
              <a:rPr lang="ru-RU" dirty="0" err="1" smtClean="0"/>
              <a:t>зграями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зменшує</a:t>
            </a:r>
            <a:r>
              <a:rPr lang="ru-RU" dirty="0" smtClean="0"/>
              <a:t> </a:t>
            </a:r>
            <a:r>
              <a:rPr lang="ru-RU" dirty="0" err="1" smtClean="0"/>
              <a:t>тепловіддачу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Кочові</a:t>
            </a:r>
            <a:r>
              <a:rPr lang="ru-RU" dirty="0" smtClean="0"/>
              <a:t> птахи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похолоданням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мігрувати</a:t>
            </a:r>
            <a:r>
              <a:rPr lang="ru-RU" dirty="0" smtClean="0"/>
              <a:t> (</a:t>
            </a:r>
            <a:r>
              <a:rPr lang="ru-RU" dirty="0" err="1" smtClean="0"/>
              <a:t>віддаляються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літніх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 </a:t>
            </a:r>
            <a:r>
              <a:rPr lang="ru-RU" dirty="0" err="1" smtClean="0"/>
              <a:t>гніздування</a:t>
            </a:r>
            <a:r>
              <a:rPr lang="ru-RU" dirty="0" smtClean="0"/>
              <a:t> на десятки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кілометрів</a:t>
            </a:r>
            <a:r>
              <a:rPr lang="ru-RU" dirty="0" smtClean="0"/>
              <a:t>), </a:t>
            </a:r>
            <a:r>
              <a:rPr lang="ru-RU" dirty="0" err="1" smtClean="0"/>
              <a:t>шукаючи</a:t>
            </a:r>
            <a:r>
              <a:rPr lang="ru-RU" dirty="0" smtClean="0"/>
              <a:t> для себе корм. До таких </a:t>
            </a:r>
            <a:r>
              <a:rPr lang="ru-RU" dirty="0" err="1" smtClean="0"/>
              <a:t>птахів</a:t>
            </a:r>
            <a:r>
              <a:rPr lang="ru-RU" dirty="0" smtClean="0"/>
              <a:t> належать сойки, </a:t>
            </a:r>
            <a:r>
              <a:rPr lang="ru-RU" dirty="0" err="1" smtClean="0"/>
              <a:t>дятли</a:t>
            </a:r>
            <a:r>
              <a:rPr lang="ru-RU" dirty="0" smtClean="0"/>
              <a:t>, </a:t>
            </a:r>
            <a:r>
              <a:rPr lang="ru-RU" dirty="0" err="1" smtClean="0"/>
              <a:t>снігурі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Постійних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 </a:t>
            </a:r>
            <a:r>
              <a:rPr lang="ru-RU" dirty="0" err="1" smtClean="0"/>
              <a:t>зимівель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 </a:t>
            </a:r>
            <a:r>
              <a:rPr lang="ru-RU" dirty="0" err="1" smtClean="0"/>
              <a:t>переміщення</a:t>
            </a:r>
            <a:r>
              <a:rPr lang="ru-RU" dirty="0" smtClean="0"/>
              <a:t> в них не </a:t>
            </a:r>
            <a:r>
              <a:rPr lang="ru-RU" dirty="0" err="1" smtClean="0"/>
              <a:t>буває</a:t>
            </a:r>
            <a:r>
              <a:rPr lang="ru-RU" dirty="0" smtClean="0"/>
              <a:t>. 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зими</a:t>
            </a:r>
            <a:r>
              <a:rPr lang="ru-RU" dirty="0" smtClean="0"/>
              <a:t> </a:t>
            </a:r>
            <a:r>
              <a:rPr lang="ru-RU" dirty="0" err="1" smtClean="0"/>
              <a:t>кочові</a:t>
            </a:r>
            <a:r>
              <a:rPr lang="ru-RU" dirty="0" smtClean="0"/>
              <a:t> птахи, </a:t>
            </a:r>
            <a:r>
              <a:rPr lang="ru-RU" dirty="0" err="1" smtClean="0"/>
              <a:t>зазвичай</a:t>
            </a:r>
            <a:r>
              <a:rPr lang="ru-RU" dirty="0" smtClean="0"/>
              <a:t>, </a:t>
            </a:r>
            <a:r>
              <a:rPr lang="ru-RU" dirty="0" err="1" smtClean="0"/>
              <a:t>наближаються</a:t>
            </a:r>
            <a:r>
              <a:rPr lang="ru-RU" dirty="0" smtClean="0"/>
              <a:t> до </a:t>
            </a:r>
            <a:r>
              <a:rPr lang="ru-RU" dirty="0" err="1" smtClean="0"/>
              <a:t>колишніх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 </a:t>
            </a:r>
            <a:r>
              <a:rPr lang="ru-RU" dirty="0" err="1" smtClean="0"/>
              <a:t>гніздування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122" name="Picture 2" descr="C:\Documents and Settings\Администратор.MICROSOF-73A83B\Рабочий стол\Новая папка\TH01HCAOS1H7FCAUQ3EVRCA39FJJ9CAUWGSQZCAOHE3FUCA36C5FWCA4S0N30CAN7W0HOCAH09BQ6CA9JAEODCAD2CUCMCAWE22JFCAT4WUW1CA9P6X70CANXHH5CCA11XT5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2786050" cy="3500437"/>
          </a:xfrm>
          <a:prstGeom prst="rect">
            <a:avLst/>
          </a:prstGeom>
          <a:noFill/>
        </p:spPr>
      </p:pic>
      <p:pic>
        <p:nvPicPr>
          <p:cNvPr id="5124" name="Picture 4" descr="C:\Documents and Settings\Администратор.MICROSOF-73A83B\Рабочий стол\Новая папка\OLU7DCABWN2KFCA69IEFYCAK77VM7CA2P2I7VCAX4E97CCA2TXMUPCAK17VNCCABL96HHCA1XMWD0CA85KLC6CA2WOYK8CA1ZB2C3CA9S1LUYCALC3USICAEP191VCASTGUS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14752"/>
            <a:ext cx="2786050" cy="31432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274638"/>
            <a:ext cx="4857752" cy="796908"/>
          </a:xfrm>
        </p:spPr>
        <p:txBody>
          <a:bodyPr/>
          <a:lstStyle/>
          <a:p>
            <a:r>
              <a:rPr lang="ru-RU" b="1" i="1" dirty="0" err="1" smtClean="0"/>
              <a:t>Гніздування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птахів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35743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Навесні</a:t>
            </a:r>
            <a:r>
              <a:rPr lang="ru-RU" sz="1600" dirty="0" smtClean="0"/>
              <a:t> птахи </a:t>
            </a:r>
            <a:r>
              <a:rPr lang="ru-RU" sz="1600" dirty="0" err="1" smtClean="0"/>
              <a:t>вибирають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гніздові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ділянки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влаштовують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гнізда</a:t>
            </a:r>
            <a:r>
              <a:rPr lang="ru-RU" sz="1600" dirty="0" smtClean="0"/>
              <a:t>. </a:t>
            </a:r>
            <a:r>
              <a:rPr lang="ru-RU" sz="1600" dirty="0" err="1" smtClean="0"/>
              <a:t>Найчастіше</a:t>
            </a:r>
            <a:r>
              <a:rPr lang="ru-RU" sz="1600" dirty="0" smtClean="0"/>
              <a:t> птахи </a:t>
            </a:r>
            <a:r>
              <a:rPr lang="ru-RU" sz="1600" dirty="0" err="1" smtClean="0"/>
              <a:t>гніздяться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окремими</a:t>
            </a:r>
            <a:r>
              <a:rPr lang="ru-RU" sz="1600" dirty="0" smtClean="0"/>
              <a:t> парами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охороняють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обрану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територію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вторгнення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особин</a:t>
            </a:r>
            <a:r>
              <a:rPr lang="ru-RU" sz="1600" dirty="0" smtClean="0"/>
              <a:t> </a:t>
            </a:r>
            <a:r>
              <a:rPr lang="ru-RU" sz="1600" dirty="0" err="1" smtClean="0"/>
              <a:t>свого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. У </a:t>
            </a:r>
            <a:r>
              <a:rPr lang="ru-RU" sz="1600" dirty="0" err="1" smtClean="0"/>
              <a:t>орлів</a:t>
            </a:r>
            <a:r>
              <a:rPr lang="ru-RU" sz="1600" dirty="0" smtClean="0"/>
              <a:t>, </a:t>
            </a:r>
            <a:r>
              <a:rPr lang="ru-RU" sz="1600" dirty="0" err="1" smtClean="0"/>
              <a:t>лебедів</a:t>
            </a:r>
            <a:r>
              <a:rPr lang="ru-RU" sz="1600" dirty="0" smtClean="0"/>
              <a:t>, гусей, </a:t>
            </a:r>
            <a:r>
              <a:rPr lang="ru-RU" sz="1600" dirty="0" err="1" smtClean="0"/>
              <a:t>лелек</a:t>
            </a:r>
            <a:r>
              <a:rPr lang="ru-RU" sz="1600" dirty="0" smtClean="0"/>
              <a:t> пари </a:t>
            </a:r>
            <a:r>
              <a:rPr lang="ru-RU" sz="1600" dirty="0" err="1" smtClean="0"/>
              <a:t>зберігаються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протягом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кількох</a:t>
            </a:r>
            <a:r>
              <a:rPr lang="ru-RU" sz="1600" dirty="0" smtClean="0"/>
              <a:t>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всього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. </a:t>
            </a:r>
            <a:r>
              <a:rPr lang="ru-RU" sz="1600" dirty="0" err="1" smtClean="0"/>
              <a:t>Більшість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утворює</a:t>
            </a:r>
            <a:r>
              <a:rPr lang="ru-RU" sz="1600" dirty="0" smtClean="0"/>
              <a:t> пари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розмноження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чого</a:t>
            </a:r>
            <a:r>
              <a:rPr lang="ru-RU" sz="1600" dirty="0" smtClean="0"/>
              <a:t> вони </a:t>
            </a:r>
            <a:r>
              <a:rPr lang="ru-RU" sz="1600" dirty="0" err="1" smtClean="0"/>
              <a:t>розпадаються</a:t>
            </a:r>
            <a:r>
              <a:rPr lang="ru-RU" sz="1600" dirty="0" smtClean="0"/>
              <a:t> (</a:t>
            </a:r>
            <a:r>
              <a:rPr lang="ru-RU" sz="1600" dirty="0" err="1" smtClean="0"/>
              <a:t>горобцеподібні</a:t>
            </a:r>
            <a:r>
              <a:rPr lang="ru-RU" sz="1600" dirty="0" smtClean="0"/>
              <a:t>).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птахи (</a:t>
            </a:r>
            <a:r>
              <a:rPr lang="ru-RU" sz="1600" dirty="0" err="1" smtClean="0"/>
              <a:t>лелекоподібні</a:t>
            </a:r>
            <a:r>
              <a:rPr lang="ru-RU" sz="1600" dirty="0" smtClean="0"/>
              <a:t>, </a:t>
            </a:r>
            <a:r>
              <a:rPr lang="ru-RU" sz="1600" dirty="0" err="1" smtClean="0"/>
              <a:t>граки</a:t>
            </a:r>
            <a:r>
              <a:rPr lang="ru-RU" sz="1600" dirty="0" smtClean="0"/>
              <a:t>, шпаки, </a:t>
            </a:r>
            <a:r>
              <a:rPr lang="ru-RU" sz="1600" dirty="0" err="1" smtClean="0"/>
              <a:t>ластівки</a:t>
            </a:r>
            <a:r>
              <a:rPr lang="ru-RU" sz="1600" dirty="0" smtClean="0"/>
              <a:t>, чайки) </a:t>
            </a:r>
            <a:r>
              <a:rPr lang="ru-RU" sz="1600" dirty="0" err="1" smtClean="0"/>
              <a:t>гніздяться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колоніями</a:t>
            </a:r>
            <a:r>
              <a:rPr lang="ru-RU" sz="1600" dirty="0" smtClean="0"/>
              <a:t>. </a:t>
            </a:r>
            <a:r>
              <a:rPr lang="ru-RU" sz="1600" dirty="0" err="1" smtClean="0"/>
              <a:t>Величезні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колонії</a:t>
            </a:r>
            <a:r>
              <a:rPr lang="ru-RU" sz="1600" dirty="0" smtClean="0"/>
              <a:t> на </a:t>
            </a:r>
            <a:r>
              <a:rPr lang="ru-RU" sz="1600" dirty="0" err="1" smtClean="0"/>
              <a:t>обмеженій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території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дістали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назву</a:t>
            </a:r>
            <a:r>
              <a:rPr lang="ru-RU" sz="1600" dirty="0" smtClean="0"/>
              <a:t> </a:t>
            </a:r>
            <a:r>
              <a:rPr lang="ru-RU" sz="1600" dirty="0" err="1" smtClean="0"/>
              <a:t>пташиних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базарів</a:t>
            </a:r>
            <a:r>
              <a:rPr lang="ru-RU" sz="1600" dirty="0" smtClean="0"/>
              <a:t>. </a:t>
            </a:r>
            <a:r>
              <a:rPr lang="ru-RU" sz="1600" dirty="0" err="1" smtClean="0"/>
              <a:t>Колоніальне</a:t>
            </a:r>
            <a:r>
              <a:rPr lang="ru-RU" sz="1600" dirty="0" smtClean="0"/>
              <a:t> </a:t>
            </a:r>
            <a:r>
              <a:rPr lang="ru-RU" sz="1600" dirty="0" err="1" smtClean="0"/>
              <a:t>гніздування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змогу</a:t>
            </a:r>
            <a:r>
              <a:rPr lang="ru-RU" sz="1600" dirty="0" smtClean="0"/>
              <a:t> </a:t>
            </a:r>
            <a:r>
              <a:rPr lang="ru-RU" sz="1600" dirty="0" err="1" smtClean="0"/>
              <a:t>ефективно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придатні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гніздування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ділянки</a:t>
            </a:r>
            <a:r>
              <a:rPr lang="ru-RU" sz="1600" dirty="0" smtClean="0"/>
              <a:t>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колективно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захищатись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ворогів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Розміщують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гнізда</a:t>
            </a:r>
            <a:r>
              <a:rPr lang="ru-RU" sz="1600" dirty="0" smtClean="0"/>
              <a:t> птахи в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місцях</a:t>
            </a:r>
            <a:r>
              <a:rPr lang="ru-RU" sz="1600" dirty="0" smtClean="0"/>
              <a:t>: на </a:t>
            </a:r>
            <a:r>
              <a:rPr lang="ru-RU" sz="1600" dirty="0" err="1" smtClean="0"/>
              <a:t>землі</a:t>
            </a:r>
            <a:r>
              <a:rPr lang="ru-RU" sz="1600" dirty="0" smtClean="0"/>
              <a:t> (</a:t>
            </a:r>
            <a:r>
              <a:rPr lang="ru-RU" sz="1600" dirty="0" err="1" smtClean="0"/>
              <a:t>дрохва</a:t>
            </a:r>
            <a:r>
              <a:rPr lang="ru-RU" sz="1600" dirty="0" smtClean="0"/>
              <a:t>, </a:t>
            </a:r>
            <a:r>
              <a:rPr lang="ru-RU" sz="1600" dirty="0" err="1" smtClean="0"/>
              <a:t>журавлі</a:t>
            </a:r>
            <a:r>
              <a:rPr lang="ru-RU" sz="1600" dirty="0" smtClean="0"/>
              <a:t>, чайки, гуси), у норах та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земляних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укриттях</a:t>
            </a:r>
            <a:r>
              <a:rPr lang="ru-RU" sz="1600" dirty="0" smtClean="0"/>
              <a:t> (</a:t>
            </a:r>
            <a:r>
              <a:rPr lang="ru-RU" sz="1600" dirty="0" err="1" smtClean="0"/>
              <a:t>ластівка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берегова</a:t>
            </a:r>
            <a:r>
              <a:rPr lang="ru-RU" sz="1600" dirty="0" smtClean="0"/>
              <a:t>, </a:t>
            </a:r>
            <a:r>
              <a:rPr lang="ru-RU" sz="1600" dirty="0" err="1" smtClean="0"/>
              <a:t>рибалочка</a:t>
            </a:r>
            <a:r>
              <a:rPr lang="ru-RU" sz="1600" dirty="0" smtClean="0"/>
              <a:t>), у дуплах дерев (</a:t>
            </a:r>
            <a:r>
              <a:rPr lang="ru-RU" sz="1600" dirty="0" err="1" smtClean="0"/>
              <a:t>дятли</a:t>
            </a:r>
            <a:r>
              <a:rPr lang="ru-RU" sz="1600" dirty="0" smtClean="0"/>
              <a:t>,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сови</a:t>
            </a:r>
            <a:r>
              <a:rPr lang="ru-RU" sz="1600" dirty="0" smtClean="0"/>
              <a:t>, </a:t>
            </a:r>
            <a:r>
              <a:rPr lang="ru-RU" sz="1600" dirty="0" err="1" smtClean="0"/>
              <a:t>синиці</a:t>
            </a:r>
            <a:r>
              <a:rPr lang="ru-RU" sz="1600" dirty="0" smtClean="0"/>
              <a:t>, шпаки), на деревах </a:t>
            </a:r>
            <a:r>
              <a:rPr lang="ru-RU" sz="1600" dirty="0" err="1" smtClean="0"/>
              <a:t>і</a:t>
            </a:r>
            <a:r>
              <a:rPr lang="ru-RU" sz="1600" dirty="0" smtClean="0"/>
              <a:t> кущах (</a:t>
            </a:r>
            <a:r>
              <a:rPr lang="ru-RU" sz="1600" dirty="0" err="1" smtClean="0"/>
              <a:t>дрозди</a:t>
            </a:r>
            <a:r>
              <a:rPr lang="ru-RU" sz="1600" dirty="0" smtClean="0"/>
              <a:t>, славки, зяблики). Є птахи,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не </a:t>
            </a:r>
            <a:r>
              <a:rPr lang="ru-RU" sz="1600" dirty="0" err="1" smtClean="0"/>
              <a:t>будують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гнізд</a:t>
            </a:r>
            <a:r>
              <a:rPr lang="ru-RU" sz="1600" dirty="0" smtClean="0"/>
              <a:t> (</a:t>
            </a:r>
            <a:r>
              <a:rPr lang="ru-RU" sz="1600" dirty="0" err="1" smtClean="0"/>
              <a:t>кайри</a:t>
            </a:r>
            <a:r>
              <a:rPr lang="ru-RU" sz="1600" dirty="0" smtClean="0"/>
              <a:t>). </a:t>
            </a:r>
            <a:r>
              <a:rPr lang="ru-RU" sz="1600" dirty="0" err="1" smtClean="0"/>
              <a:t>Більшість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птахів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гніздах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насиджують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яйця</a:t>
            </a:r>
            <a:r>
              <a:rPr lang="ru-RU" sz="1600" dirty="0" smtClean="0"/>
              <a:t>. </a:t>
            </a:r>
            <a:r>
              <a:rPr lang="ru-RU" sz="1600" dirty="0" err="1" smtClean="0"/>
              <a:t>Зозулі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підкидають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яйця</a:t>
            </a:r>
            <a:r>
              <a:rPr lang="ru-RU" sz="1600" dirty="0" smtClean="0"/>
              <a:t> у </a:t>
            </a:r>
            <a:r>
              <a:rPr lang="ru-RU" sz="1600" dirty="0" err="1" smtClean="0"/>
              <a:t>гнізда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птахів</a:t>
            </a:r>
            <a:r>
              <a:rPr lang="ru-RU" sz="1600" dirty="0" smtClean="0"/>
              <a:t>. У </a:t>
            </a:r>
            <a:r>
              <a:rPr lang="ru-RU" sz="1600" dirty="0" err="1" smtClean="0"/>
              <a:t>гнізді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підтримується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оптимальний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температурний</a:t>
            </a:r>
            <a:r>
              <a:rPr lang="ru-RU" sz="1600" dirty="0" smtClean="0"/>
              <a:t> режим; </a:t>
            </a:r>
            <a:r>
              <a:rPr lang="ru-RU" sz="1600" dirty="0" err="1" smtClean="0"/>
              <a:t>яйця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захищені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несприятливих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впливів</a:t>
            </a:r>
            <a:r>
              <a:rPr lang="ru-RU" sz="1600" dirty="0" smtClean="0"/>
              <a:t> </a:t>
            </a:r>
            <a:r>
              <a:rPr lang="ru-RU" sz="1600" dirty="0" err="1" smtClean="0"/>
              <a:t>навколишнього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середовища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ворогів</a:t>
            </a:r>
            <a:r>
              <a:rPr lang="ru-RU" sz="1600" dirty="0" smtClean="0"/>
              <a:t>.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яєць</a:t>
            </a:r>
            <a:r>
              <a:rPr lang="ru-RU" sz="1600" dirty="0" smtClean="0"/>
              <a:t>,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розміри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неоднакові</a:t>
            </a:r>
            <a:r>
              <a:rPr lang="ru-RU" sz="1600" dirty="0" smtClean="0"/>
              <a:t>.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насиджування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неоднаковий</a:t>
            </a:r>
            <a:r>
              <a:rPr lang="ru-RU" sz="1600" dirty="0" smtClean="0"/>
              <a:t> (</a:t>
            </a:r>
            <a:r>
              <a:rPr lang="ru-RU" sz="1600" dirty="0" err="1" smtClean="0"/>
              <a:t>від</a:t>
            </a:r>
            <a:r>
              <a:rPr lang="ru-RU" sz="1600" dirty="0" smtClean="0"/>
              <a:t> 15 до 44 </a:t>
            </a:r>
            <a:r>
              <a:rPr lang="ru-RU" sz="1600" dirty="0" err="1" smtClean="0"/>
              <a:t>діб</a:t>
            </a:r>
            <a:r>
              <a:rPr lang="ru-RU" sz="1600" dirty="0" smtClean="0"/>
              <a:t>). У </a:t>
            </a:r>
            <a:r>
              <a:rPr lang="ru-RU" sz="1600" dirty="0" err="1" smtClean="0"/>
              <a:t>більшості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насиджує</a:t>
            </a:r>
            <a:r>
              <a:rPr lang="ru-RU" sz="1600" dirty="0" smtClean="0"/>
              <a:t> </a:t>
            </a:r>
            <a:r>
              <a:rPr lang="ru-RU" sz="1600" dirty="0" err="1" smtClean="0"/>
              <a:t>яйця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самка, в </a:t>
            </a:r>
            <a:r>
              <a:rPr lang="ru-RU" sz="1600" dirty="0" err="1" smtClean="0"/>
              <a:t>окремих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(голуби, </a:t>
            </a:r>
            <a:r>
              <a:rPr lang="ru-RU" sz="1600" dirty="0" err="1" smtClean="0"/>
              <a:t>дятли</a:t>
            </a:r>
            <a:r>
              <a:rPr lang="ru-RU" sz="1600" dirty="0" smtClean="0"/>
              <a:t>, страус </a:t>
            </a:r>
            <a:r>
              <a:rPr lang="ru-RU" sz="1600" dirty="0" err="1" smtClean="0"/>
              <a:t>африканський</a:t>
            </a:r>
            <a:r>
              <a:rPr lang="ru-RU" sz="1600" dirty="0" smtClean="0"/>
              <a:t>) </a:t>
            </a:r>
            <a:r>
              <a:rPr lang="ru-RU" sz="1600" dirty="0" err="1" smtClean="0"/>
              <a:t>беруть</a:t>
            </a:r>
            <a:r>
              <a:rPr lang="ru-RU" sz="1600" dirty="0" smtClean="0"/>
              <a:t> участь </a:t>
            </a:r>
            <a:r>
              <a:rPr lang="ru-RU" sz="1600" dirty="0" err="1" smtClean="0"/>
              <a:t>обидва</a:t>
            </a:r>
            <a:r>
              <a:rPr lang="ru-RU" sz="1600" dirty="0" smtClean="0"/>
              <a:t> батька.</a:t>
            </a:r>
            <a:endParaRPr lang="ru-RU" sz="1600" dirty="0"/>
          </a:p>
        </p:txBody>
      </p:sp>
      <p:pic>
        <p:nvPicPr>
          <p:cNvPr id="6146" name="Picture 2" descr="C:\Documents and Settings\Администратор.MICROSOF-73A83B\Рабочий стол\Новая папка\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14810" cy="242886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57166"/>
            <a:ext cx="6172200" cy="1214446"/>
          </a:xfrm>
        </p:spPr>
        <p:txBody>
          <a:bodyPr/>
          <a:lstStyle/>
          <a:p>
            <a:r>
              <a:rPr lang="ru-RU" i="1" dirty="0" err="1" smtClean="0"/>
              <a:t>Післягніздовий</a:t>
            </a:r>
            <a:r>
              <a:rPr lang="ru-RU" i="1" dirty="0" smtClean="0"/>
              <a:t> </a:t>
            </a:r>
            <a:r>
              <a:rPr lang="ru-RU" i="1" dirty="0" err="1" smtClean="0"/>
              <a:t>період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1928802"/>
            <a:ext cx="5857916" cy="478634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птахів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оперення</a:t>
            </a:r>
            <a:r>
              <a:rPr lang="ru-RU" dirty="0" smtClean="0"/>
              <a:t> — </a:t>
            </a:r>
            <a:r>
              <a:rPr lang="ru-RU" dirty="0" err="1" smtClean="0"/>
              <a:t>линяння</a:t>
            </a:r>
            <a:r>
              <a:rPr lang="ru-RU" dirty="0" smtClean="0"/>
              <a:t>.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 </a:t>
            </a:r>
            <a:r>
              <a:rPr lang="ru-RU" dirty="0" err="1" smtClean="0"/>
              <a:t>линяє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завершення</a:t>
            </a:r>
            <a:r>
              <a:rPr lang="ru-RU" dirty="0" smtClean="0"/>
              <a:t> </a:t>
            </a:r>
            <a:r>
              <a:rPr lang="ru-RU" dirty="0" err="1" smtClean="0"/>
              <a:t>вигодовування</a:t>
            </a:r>
            <a:r>
              <a:rPr lang="ru-RU" dirty="0" smtClean="0"/>
              <a:t> </a:t>
            </a:r>
            <a:r>
              <a:rPr lang="ru-RU" dirty="0" err="1" smtClean="0"/>
              <a:t>пташенят</a:t>
            </a:r>
            <a:r>
              <a:rPr lang="ru-RU" dirty="0" smtClean="0"/>
              <a:t>; у </a:t>
            </a:r>
            <a:r>
              <a:rPr lang="ru-RU" dirty="0" err="1" smtClean="0"/>
              <a:t>самців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(</a:t>
            </a:r>
            <a:r>
              <a:rPr lang="ru-RU" dirty="0" err="1" smtClean="0"/>
              <a:t>глухарі</a:t>
            </a:r>
            <a:r>
              <a:rPr lang="ru-RU" dirty="0" smtClean="0"/>
              <a:t>, </a:t>
            </a:r>
            <a:r>
              <a:rPr lang="ru-RU" dirty="0" err="1" smtClean="0"/>
              <a:t>тетеруки</a:t>
            </a:r>
            <a:r>
              <a:rPr lang="ru-RU" dirty="0" smtClean="0"/>
              <a:t>, </a:t>
            </a:r>
            <a:r>
              <a:rPr lang="ru-RU" dirty="0" err="1" smtClean="0"/>
              <a:t>павичі</a:t>
            </a:r>
            <a:r>
              <a:rPr lang="ru-RU" dirty="0" smtClean="0"/>
              <a:t>) </a:t>
            </a:r>
            <a:r>
              <a:rPr lang="ru-RU" dirty="0" err="1" smtClean="0"/>
              <a:t>линяння</a:t>
            </a:r>
            <a:r>
              <a:rPr lang="ru-RU" dirty="0" smtClean="0"/>
              <a:t> </a:t>
            </a:r>
            <a:r>
              <a:rPr lang="ru-RU" dirty="0" err="1" smtClean="0"/>
              <a:t>розпочинається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відкладання</a:t>
            </a:r>
            <a:r>
              <a:rPr lang="ru-RU" dirty="0" smtClean="0"/>
              <a:t> самками </a:t>
            </a:r>
            <a:r>
              <a:rPr lang="ru-RU" dirty="0" err="1" smtClean="0"/>
              <a:t>яєць</a:t>
            </a:r>
            <a:r>
              <a:rPr lang="ru-RU" dirty="0" smtClean="0"/>
              <a:t>. </a:t>
            </a:r>
            <a:r>
              <a:rPr lang="ru-RU" dirty="0" err="1" smtClean="0"/>
              <a:t>Линяння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повне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змінюється</a:t>
            </a:r>
            <a:r>
              <a:rPr lang="ru-RU" dirty="0" smtClean="0"/>
              <a:t> все </a:t>
            </a:r>
            <a:r>
              <a:rPr lang="ru-RU" dirty="0" err="1" smtClean="0"/>
              <a:t>оперення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часткове</a:t>
            </a:r>
            <a:r>
              <a:rPr lang="ru-RU" dirty="0" smtClean="0"/>
              <a:t>, коли </a:t>
            </a:r>
            <a:r>
              <a:rPr lang="ru-RU" dirty="0" err="1" smtClean="0"/>
              <a:t>махові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рульові</a:t>
            </a:r>
            <a:r>
              <a:rPr lang="ru-RU" dirty="0" smtClean="0"/>
              <a:t> пера не </a:t>
            </a:r>
            <a:r>
              <a:rPr lang="ru-RU" dirty="0" err="1" smtClean="0"/>
              <a:t>замінюються</a:t>
            </a:r>
            <a:r>
              <a:rPr lang="ru-RU" dirty="0" smtClean="0"/>
              <a:t>. У </a:t>
            </a:r>
            <a:r>
              <a:rPr lang="ru-RU" dirty="0" err="1" smtClean="0"/>
              <a:t>хижих</a:t>
            </a:r>
            <a:r>
              <a:rPr lang="ru-RU" dirty="0" smtClean="0"/>
              <a:t> та </a:t>
            </a:r>
            <a:r>
              <a:rPr lang="ru-RU" dirty="0" err="1" smtClean="0"/>
              <a:t>комахоїдних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 </a:t>
            </a:r>
            <a:r>
              <a:rPr lang="ru-RU" dirty="0" err="1" smtClean="0"/>
              <a:t>линяння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, тому вони не </a:t>
            </a:r>
            <a:r>
              <a:rPr lang="ru-RU" dirty="0" err="1" smtClean="0"/>
              <a:t>втрачають</a:t>
            </a:r>
            <a:r>
              <a:rPr lang="ru-RU" dirty="0" smtClean="0"/>
              <a:t> </a:t>
            </a:r>
            <a:r>
              <a:rPr lang="ru-RU" dirty="0" err="1" smtClean="0"/>
              <a:t>здатності</a:t>
            </a:r>
            <a:r>
              <a:rPr lang="ru-RU" dirty="0" smtClean="0"/>
              <a:t> до </a:t>
            </a:r>
            <a:r>
              <a:rPr lang="ru-RU" dirty="0" err="1" smtClean="0"/>
              <a:t>польоту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гусеподібні</a:t>
            </a:r>
            <a:r>
              <a:rPr lang="ru-RU" dirty="0" smtClean="0"/>
              <a:t>, </a:t>
            </a:r>
            <a:r>
              <a:rPr lang="ru-RU" dirty="0" err="1" smtClean="0"/>
              <a:t>глухарі</a:t>
            </a:r>
            <a:r>
              <a:rPr lang="ru-RU" dirty="0" smtClean="0"/>
              <a:t>, </a:t>
            </a:r>
            <a:r>
              <a:rPr lang="ru-RU" dirty="0" err="1" smtClean="0"/>
              <a:t>тетеруки</a:t>
            </a:r>
            <a:r>
              <a:rPr lang="ru-RU" dirty="0" smtClean="0"/>
              <a:t> </a:t>
            </a:r>
            <a:r>
              <a:rPr lang="ru-RU" dirty="0" err="1" smtClean="0"/>
              <a:t>інтенсивно</a:t>
            </a:r>
            <a:r>
              <a:rPr lang="ru-RU" dirty="0" smtClean="0"/>
              <a:t> </a:t>
            </a:r>
            <a:r>
              <a:rPr lang="ru-RU" dirty="0" err="1" smtClean="0"/>
              <a:t>линяють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втрачають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польоту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птахи </a:t>
            </a:r>
            <a:r>
              <a:rPr lang="ru-RU" dirty="0" err="1" smtClean="0"/>
              <a:t>інтенсивно</a:t>
            </a:r>
            <a:r>
              <a:rPr lang="ru-RU" dirty="0" smtClean="0"/>
              <a:t> </a:t>
            </a:r>
            <a:r>
              <a:rPr lang="ru-RU" dirty="0" err="1" smtClean="0"/>
              <a:t>живляться</a:t>
            </a:r>
            <a:r>
              <a:rPr lang="ru-RU" dirty="0" smtClean="0"/>
              <a:t>. Вони </a:t>
            </a:r>
            <a:r>
              <a:rPr lang="ru-RU" dirty="0" err="1" smtClean="0"/>
              <a:t>втрачають</a:t>
            </a:r>
            <a:r>
              <a:rPr lang="ru-RU" dirty="0" smtClean="0"/>
              <a:t> </a:t>
            </a:r>
            <a:r>
              <a:rPr lang="ru-RU" dirty="0" err="1" smtClean="0"/>
              <a:t>прив'язаність</a:t>
            </a:r>
            <a:r>
              <a:rPr lang="ru-RU" dirty="0" smtClean="0"/>
              <a:t> до </a:t>
            </a:r>
            <a:r>
              <a:rPr lang="ru-RU" dirty="0" err="1" smtClean="0"/>
              <a:t>гніздових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, </a:t>
            </a:r>
            <a:r>
              <a:rPr lang="ru-RU" dirty="0" err="1" smtClean="0"/>
              <a:t>об'єднуються</a:t>
            </a:r>
            <a:r>
              <a:rPr lang="ru-RU" dirty="0" smtClean="0"/>
              <a:t> в </a:t>
            </a:r>
            <a:r>
              <a:rPr lang="ru-RU" dirty="0" err="1" smtClean="0"/>
              <a:t>зграї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кочують</a:t>
            </a:r>
            <a:r>
              <a:rPr lang="ru-RU" dirty="0" smtClean="0"/>
              <a:t> у </a:t>
            </a:r>
            <a:r>
              <a:rPr lang="ru-RU" dirty="0" err="1" smtClean="0"/>
              <a:t>пошуках</a:t>
            </a:r>
            <a:r>
              <a:rPr lang="ru-RU" dirty="0" smtClean="0"/>
              <a:t> корму.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характеру </a:t>
            </a:r>
            <a:r>
              <a:rPr lang="ru-RU" dirty="0" err="1" smtClean="0"/>
              <a:t>живлення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(</a:t>
            </a:r>
            <a:r>
              <a:rPr lang="ru-RU" dirty="0" err="1" smtClean="0"/>
              <a:t>горіхівка</a:t>
            </a:r>
            <a:r>
              <a:rPr lang="ru-RU" dirty="0" smtClean="0"/>
              <a:t>, сойка) </a:t>
            </a:r>
            <a:r>
              <a:rPr lang="ru-RU" dirty="0" err="1" smtClean="0"/>
              <a:t>створюють</a:t>
            </a:r>
            <a:r>
              <a:rPr lang="ru-RU" dirty="0" smtClean="0"/>
              <a:t> запаси </a:t>
            </a:r>
            <a:r>
              <a:rPr lang="ru-RU" dirty="0" err="1" smtClean="0"/>
              <a:t>їжі</a:t>
            </a:r>
            <a:r>
              <a:rPr lang="ru-RU" dirty="0" smtClean="0"/>
              <a:t> на зиму. </a:t>
            </a: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 err="1" smtClean="0"/>
              <a:t>літа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восени</a:t>
            </a:r>
            <a:r>
              <a:rPr lang="ru-RU" dirty="0" smtClean="0"/>
              <a:t> </a:t>
            </a:r>
            <a:r>
              <a:rPr lang="ru-RU" dirty="0" err="1" smtClean="0"/>
              <a:t>післягніздові</a:t>
            </a:r>
            <a:r>
              <a:rPr lang="ru-RU" dirty="0" smtClean="0"/>
              <a:t> </a:t>
            </a:r>
            <a:r>
              <a:rPr lang="ru-RU" dirty="0" err="1" smtClean="0"/>
              <a:t>кочівлі</a:t>
            </a:r>
            <a:r>
              <a:rPr lang="ru-RU" dirty="0" smtClean="0"/>
              <a:t> </a:t>
            </a:r>
            <a:r>
              <a:rPr lang="ru-RU" dirty="0" err="1" smtClean="0"/>
              <a:t>посилюються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в одних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 </a:t>
            </a:r>
            <a:r>
              <a:rPr lang="ru-RU" dirty="0" err="1" smtClean="0"/>
              <a:t>переходять</a:t>
            </a:r>
            <a:r>
              <a:rPr lang="ru-RU" dirty="0" smtClean="0"/>
              <a:t> в </a:t>
            </a:r>
            <a:r>
              <a:rPr lang="ru-RU" dirty="0" err="1" smtClean="0"/>
              <a:t>осінні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зимові</a:t>
            </a:r>
            <a:r>
              <a:rPr lang="ru-RU" dirty="0" smtClean="0"/>
              <a:t> </a:t>
            </a:r>
            <a:r>
              <a:rPr lang="ru-RU" dirty="0" err="1" smtClean="0"/>
              <a:t>кочівлі</a:t>
            </a:r>
            <a:r>
              <a:rPr lang="ru-RU" dirty="0" smtClean="0"/>
              <a:t>, а в </a:t>
            </a:r>
            <a:r>
              <a:rPr lang="ru-RU" dirty="0" err="1" smtClean="0"/>
              <a:t>інших</a:t>
            </a:r>
            <a:r>
              <a:rPr lang="ru-RU" dirty="0" smtClean="0"/>
              <a:t> —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осінній</a:t>
            </a:r>
            <a:r>
              <a:rPr lang="ru-RU" dirty="0" smtClean="0"/>
              <a:t> </a:t>
            </a:r>
            <a:r>
              <a:rPr lang="ru-RU" dirty="0" err="1" smtClean="0"/>
              <a:t>переліт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9218" name="Picture 2" descr="C:\Documents and Settings\Администратор.MICROSOF-73A83B\Рабочий стол\Новая папка\9QPIDCATSMEKUCAN6O9CKCAA654J6CA5KU380CA8441ECCA2162WOCA60KLH1CA55RYUCCAXNRXOUCAOCY8A3CAYJ73PNCA6R52LNCAAYV01FCA3IDS9CCASOLHO0CA9ITO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3071802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8" y="214290"/>
            <a:ext cx="3786214" cy="71438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Різноманіття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3042" y="1285860"/>
            <a:ext cx="3643338" cy="509589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Невелика, добре </a:t>
            </a:r>
            <a:r>
              <a:rPr lang="ru-RU" dirty="0" err="1" smtClean="0"/>
              <a:t>обмежена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дрібних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, </a:t>
            </a:r>
            <a:r>
              <a:rPr lang="ru-RU" dirty="0" err="1" smtClean="0"/>
              <a:t>пристосованих</a:t>
            </a:r>
            <a:r>
              <a:rPr lang="ru-RU" dirty="0" smtClean="0"/>
              <a:t> для лову комах на </a:t>
            </a:r>
            <a:r>
              <a:rPr lang="ru-RU" dirty="0" err="1" smtClean="0"/>
              <a:t>льоту</a:t>
            </a:r>
            <a:r>
              <a:rPr lang="ru-RU" dirty="0" smtClean="0"/>
              <a:t>; маленький плоский </a:t>
            </a:r>
            <a:r>
              <a:rPr lang="ru-RU" dirty="0" err="1" smtClean="0"/>
              <a:t>і</a:t>
            </a:r>
            <a:r>
              <a:rPr lang="ru-RU" dirty="0" smtClean="0"/>
              <a:t> широкий </a:t>
            </a:r>
            <a:r>
              <a:rPr lang="ru-RU" dirty="0" err="1" smtClean="0"/>
              <a:t>дзьоб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великим </a:t>
            </a:r>
            <a:r>
              <a:rPr lang="ru-RU" dirty="0" err="1" smtClean="0"/>
              <a:t>розрізом</a:t>
            </a:r>
            <a:r>
              <a:rPr lang="ru-RU" dirty="0" smtClean="0"/>
              <a:t> рота, </a:t>
            </a:r>
            <a:r>
              <a:rPr lang="ru-RU" dirty="0" err="1" smtClean="0"/>
              <a:t>довгі</a:t>
            </a:r>
            <a:r>
              <a:rPr lang="ru-RU" dirty="0" smtClean="0"/>
              <a:t> </a:t>
            </a:r>
            <a:r>
              <a:rPr lang="ru-RU" dirty="0" err="1" smtClean="0"/>
              <a:t>гострі</a:t>
            </a:r>
            <a:r>
              <a:rPr lang="ru-RU" dirty="0" smtClean="0"/>
              <a:t> </a:t>
            </a:r>
            <a:r>
              <a:rPr lang="ru-RU" dirty="0" err="1" smtClean="0"/>
              <a:t>крила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легкого </a:t>
            </a:r>
            <a:r>
              <a:rPr lang="ru-RU" dirty="0" err="1" smtClean="0"/>
              <a:t>тривалого</a:t>
            </a:r>
            <a:r>
              <a:rPr lang="ru-RU" dirty="0" smtClean="0"/>
              <a:t> </a:t>
            </a:r>
            <a:r>
              <a:rPr lang="ru-RU" dirty="0" err="1" smtClean="0"/>
              <a:t>польоту</a:t>
            </a:r>
            <a:r>
              <a:rPr lang="ru-RU" dirty="0" smtClean="0"/>
              <a:t>;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маленькі</a:t>
            </a:r>
            <a:r>
              <a:rPr lang="ru-RU" dirty="0" smtClean="0"/>
              <a:t> ноги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гострими</a:t>
            </a:r>
            <a:r>
              <a:rPr lang="ru-RU" dirty="0" smtClean="0"/>
              <a:t> </a:t>
            </a:r>
            <a:r>
              <a:rPr lang="ru-RU" dirty="0" err="1" smtClean="0"/>
              <a:t>пазурами</a:t>
            </a:r>
            <a:r>
              <a:rPr lang="ru-RU" dirty="0" smtClean="0"/>
              <a:t>,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придатні</a:t>
            </a:r>
            <a:r>
              <a:rPr lang="ru-RU" dirty="0" smtClean="0"/>
              <a:t> для </a:t>
            </a:r>
            <a:r>
              <a:rPr lang="ru-RU" dirty="0" err="1" smtClean="0"/>
              <a:t>ходьби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сидіти</a:t>
            </a:r>
            <a:r>
              <a:rPr lang="ru-RU" dirty="0" smtClean="0"/>
              <a:t> на </a:t>
            </a:r>
            <a:r>
              <a:rPr lang="ru-RU" dirty="0" err="1" smtClean="0"/>
              <a:t>гілках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чіплятися</a:t>
            </a:r>
            <a:r>
              <a:rPr lang="ru-RU" dirty="0" smtClean="0"/>
              <a:t> за </a:t>
            </a:r>
            <a:r>
              <a:rPr lang="ru-RU" dirty="0" err="1" smtClean="0"/>
              <a:t>нерівності</a:t>
            </a:r>
            <a:r>
              <a:rPr lang="ru-RU" dirty="0" smtClean="0"/>
              <a:t> </a:t>
            </a:r>
            <a:r>
              <a:rPr lang="ru-RU" dirty="0" err="1" smtClean="0"/>
              <a:t>стрімких</a:t>
            </a:r>
            <a:r>
              <a:rPr lang="ru-RU" dirty="0" smtClean="0"/>
              <a:t> </a:t>
            </a:r>
            <a:r>
              <a:rPr lang="ru-RU" dirty="0" err="1" smtClean="0"/>
              <a:t>скель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обривів</a:t>
            </a:r>
            <a:r>
              <a:rPr lang="ru-RU" dirty="0" smtClean="0"/>
              <a:t>, на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гніздяться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ластівки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все </a:t>
            </a:r>
            <a:r>
              <a:rPr lang="ru-RU" dirty="0" err="1" smtClean="0"/>
              <a:t>дозволяє</a:t>
            </a:r>
            <a:r>
              <a:rPr lang="ru-RU" dirty="0" smtClean="0"/>
              <a:t> легко </a:t>
            </a:r>
            <a:r>
              <a:rPr lang="ru-RU" dirty="0" err="1" smtClean="0"/>
              <a:t>відрізняти</a:t>
            </a:r>
            <a:r>
              <a:rPr lang="ru-RU" dirty="0" smtClean="0"/>
              <a:t> </a:t>
            </a:r>
            <a:r>
              <a:rPr lang="ru-RU" dirty="0" err="1" smtClean="0"/>
              <a:t>ластівок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горобиних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. </a:t>
            </a:r>
            <a:r>
              <a:rPr lang="ru-RU" dirty="0" err="1" smtClean="0"/>
              <a:t>Гнізда</a:t>
            </a:r>
            <a:r>
              <a:rPr lang="ru-RU" dirty="0" smtClean="0"/>
              <a:t> </a:t>
            </a:r>
            <a:r>
              <a:rPr lang="ru-RU" dirty="0" err="1" smtClean="0"/>
              <a:t>ліплять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бруду</a:t>
            </a:r>
            <a:r>
              <a:rPr lang="ru-RU" dirty="0" smtClean="0"/>
              <a:t> на </a:t>
            </a:r>
            <a:r>
              <a:rPr lang="ru-RU" dirty="0" err="1" smtClean="0"/>
              <a:t>скелях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будівлях</a:t>
            </a:r>
            <a:r>
              <a:rPr lang="ru-RU" dirty="0" smtClean="0"/>
              <a:t>,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гніздяться</a:t>
            </a:r>
            <a:r>
              <a:rPr lang="ru-RU" dirty="0" smtClean="0"/>
              <a:t> у норах на </a:t>
            </a:r>
            <a:r>
              <a:rPr lang="ru-RU" dirty="0" err="1" smtClean="0"/>
              <a:t>обривах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 дуплах.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714356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СІМЕЙСТВО ЛАСТІВОК.</a:t>
            </a:r>
            <a:endParaRPr lang="ru-RU" dirty="0"/>
          </a:p>
        </p:txBody>
      </p:sp>
      <p:pic>
        <p:nvPicPr>
          <p:cNvPr id="7170" name="Picture 2" descr="C:\Documents and Settings\Администратор.MICROSOF-73A83B\Рабочий стол\Новая папка\YNX2JCAQWOSVJCA72FVBVCAB9ZIMRCA3CEOZXCAUJBLPJCAYTB4HKCAGZFVU1CA60LEJ4CATLXZE1CAJEIKFVCAL2BZ4XCAYTSU7WCAW6XUFHCAE72DM5CARNIBZICACR6WH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357298"/>
            <a:ext cx="3357586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1285860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/>
              <a:t>Сімейство </a:t>
            </a:r>
            <a:r>
              <a:rPr lang="uk-UA" sz="2000" dirty="0" err="1" smtClean="0"/>
              <a:t>іволгових</a:t>
            </a:r>
            <a:r>
              <a:rPr lang="uk-UA" sz="2000" dirty="0" smtClean="0"/>
              <a:t>                                           сімейство  </a:t>
            </a:r>
            <a:r>
              <a:rPr lang="uk-UA" sz="2000" dirty="0" err="1" smtClean="0"/>
              <a:t>синицевих</a:t>
            </a:r>
            <a:r>
              <a:rPr lang="uk-UA" sz="2000" dirty="0" smtClean="0"/>
              <a:t> 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85860"/>
            <a:ext cx="2786050" cy="5188092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Птахи величиною </a:t>
            </a:r>
            <a:r>
              <a:rPr lang="ru-RU" sz="1600" dirty="0" err="1" smtClean="0"/>
              <a:t>приблизно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шпака, </a:t>
            </a:r>
            <a:r>
              <a:rPr lang="ru-RU" sz="1600" dirty="0" err="1" smtClean="0"/>
              <a:t>яскраво-жовтого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зеленуватого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Мешканці</a:t>
            </a:r>
            <a:r>
              <a:rPr lang="ru-RU" sz="1600" dirty="0" smtClean="0"/>
              <a:t> </a:t>
            </a:r>
            <a:r>
              <a:rPr lang="ru-RU" sz="1600" dirty="0" err="1" smtClean="0"/>
              <a:t>деревних</a:t>
            </a:r>
            <a:r>
              <a:rPr lang="ru-RU" sz="1600" dirty="0" smtClean="0"/>
              <a:t> крон у </a:t>
            </a:r>
            <a:r>
              <a:rPr lang="ru-RU" sz="1600" dirty="0" err="1" smtClean="0"/>
              <a:t>світлих</a:t>
            </a:r>
            <a:r>
              <a:rPr lang="ru-RU" sz="1600" dirty="0" smtClean="0"/>
              <a:t> </a:t>
            </a:r>
            <a:r>
              <a:rPr lang="ru-RU" sz="1600" dirty="0" err="1" smtClean="0"/>
              <a:t>листяних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змішаних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лісах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великих садах. </a:t>
            </a:r>
            <a:r>
              <a:rPr lang="ru-RU" sz="1600" dirty="0" err="1" smtClean="0"/>
              <a:t>Гнізда</a:t>
            </a:r>
            <a:r>
              <a:rPr lang="ru-RU" sz="1600" dirty="0" smtClean="0"/>
              <a:t> </a:t>
            </a:r>
            <a:r>
              <a:rPr lang="ru-RU" sz="1600" dirty="0" err="1" smtClean="0"/>
              <a:t>сплітають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вигляді</a:t>
            </a:r>
            <a:r>
              <a:rPr lang="ru-RU" sz="1600" dirty="0" smtClean="0"/>
              <a:t> </a:t>
            </a:r>
            <a:r>
              <a:rPr lang="ru-RU" sz="1600" dirty="0" err="1" smtClean="0"/>
              <a:t>гаманця</a:t>
            </a:r>
            <a:r>
              <a:rPr lang="ru-RU" sz="1600" dirty="0" smtClean="0"/>
              <a:t> в </a:t>
            </a:r>
            <a:r>
              <a:rPr lang="ru-RU" sz="1600" dirty="0" err="1" smtClean="0"/>
              <a:t>розвилці</a:t>
            </a:r>
            <a:r>
              <a:rPr lang="ru-RU" sz="1600" dirty="0" smtClean="0"/>
              <a:t> </a:t>
            </a:r>
            <a:r>
              <a:rPr lang="ru-RU" sz="1600" dirty="0" err="1" smtClean="0"/>
              <a:t>гілок</a:t>
            </a:r>
            <a:r>
              <a:rPr lang="ru-RU" sz="1600" dirty="0" smtClean="0"/>
              <a:t>. </a:t>
            </a:r>
            <a:r>
              <a:rPr lang="ru-RU" sz="1600" dirty="0" err="1" smtClean="0"/>
              <a:t>Їжу</a:t>
            </a:r>
            <a:r>
              <a:rPr lang="ru-RU" sz="1600" dirty="0" smtClean="0"/>
              <a:t> - комах, </a:t>
            </a:r>
            <a:r>
              <a:rPr lang="ru-RU" sz="1600" dirty="0" err="1" smtClean="0"/>
              <a:t>найчастіше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гусениць</a:t>
            </a:r>
            <a:r>
              <a:rPr lang="ru-RU" sz="1600" dirty="0" smtClean="0"/>
              <a:t>, </a:t>
            </a:r>
            <a:r>
              <a:rPr lang="ru-RU" sz="1600" dirty="0" err="1" smtClean="0"/>
              <a:t>розшукують</a:t>
            </a:r>
            <a:r>
              <a:rPr lang="ru-RU" sz="1600" dirty="0" smtClean="0"/>
              <a:t> у кронах дерев,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спускаються</a:t>
            </a:r>
            <a:r>
              <a:rPr lang="ru-RU" sz="1600" dirty="0" smtClean="0"/>
              <a:t> на землю, на </a:t>
            </a:r>
            <a:r>
              <a:rPr lang="ru-RU" sz="1600" dirty="0" err="1" smtClean="0"/>
              <a:t>льоту</a:t>
            </a:r>
            <a:r>
              <a:rPr lang="ru-RU" sz="1600" dirty="0" smtClean="0"/>
              <a:t> комах не </a:t>
            </a:r>
            <a:r>
              <a:rPr lang="ru-RU" sz="1600" dirty="0" err="1" smtClean="0"/>
              <a:t>ловлять</a:t>
            </a:r>
            <a:r>
              <a:rPr lang="ru-RU" sz="1600" dirty="0" smtClean="0"/>
              <a:t>. </a:t>
            </a:r>
            <a:r>
              <a:rPr lang="ru-RU" sz="1600" dirty="0" err="1" smtClean="0"/>
              <a:t>Живляться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ягодами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дрібними</a:t>
            </a:r>
            <a:r>
              <a:rPr lang="ru-RU" sz="1600" dirty="0" smtClean="0"/>
              <a:t> плодами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43570" y="1428736"/>
            <a:ext cx="33575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 smtClean="0"/>
              <a:t>Дрібні</a:t>
            </a:r>
            <a:r>
              <a:rPr lang="ru-RU" sz="1600" dirty="0" smtClean="0"/>
              <a:t> птахи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довгим</a:t>
            </a:r>
            <a:r>
              <a:rPr lang="ru-RU" sz="1600" dirty="0" smtClean="0"/>
              <a:t> </a:t>
            </a:r>
            <a:r>
              <a:rPr lang="ru-RU" sz="1600" dirty="0" err="1" smtClean="0"/>
              <a:t>ступінчастим</a:t>
            </a:r>
            <a:r>
              <a:rPr lang="ru-RU" sz="1600" dirty="0" smtClean="0"/>
              <a:t> хвостом. </a:t>
            </a:r>
            <a:r>
              <a:rPr lang="ru-RU" sz="1600" dirty="0" err="1" smtClean="0"/>
              <a:t>Дзьоб</a:t>
            </a:r>
            <a:r>
              <a:rPr lang="ru-RU" sz="1600" dirty="0" smtClean="0"/>
              <a:t> невеликий, </a:t>
            </a:r>
            <a:r>
              <a:rPr lang="ru-RU" sz="1600" dirty="0" err="1" smtClean="0"/>
              <a:t>стиснутий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боків</a:t>
            </a:r>
            <a:r>
              <a:rPr lang="ru-RU" sz="1600" dirty="0" smtClean="0"/>
              <a:t>. </a:t>
            </a:r>
            <a:r>
              <a:rPr lang="ru-RU" sz="1600" dirty="0" err="1" smtClean="0"/>
              <a:t>Оперення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м'яке</a:t>
            </a:r>
            <a:r>
              <a:rPr lang="ru-RU" sz="1600" dirty="0" smtClean="0"/>
              <a:t>, </a:t>
            </a:r>
            <a:r>
              <a:rPr lang="ru-RU" sz="1600" dirty="0" err="1" smtClean="0"/>
              <a:t>м'яке</a:t>
            </a:r>
            <a:r>
              <a:rPr lang="ru-RU" sz="1600" dirty="0" smtClean="0"/>
              <a:t>. У </a:t>
            </a:r>
            <a:r>
              <a:rPr lang="ru-RU" sz="1600" dirty="0" err="1" smtClean="0"/>
              <a:t>забарвленні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переважають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білий</a:t>
            </a:r>
            <a:r>
              <a:rPr lang="ru-RU" sz="1600" dirty="0" smtClean="0"/>
              <a:t>, </a:t>
            </a:r>
            <a:r>
              <a:rPr lang="ru-RU" sz="1600" dirty="0" err="1" smtClean="0"/>
              <a:t>чорний</a:t>
            </a:r>
            <a:r>
              <a:rPr lang="ru-RU" sz="1600" dirty="0" smtClean="0"/>
              <a:t> та </a:t>
            </a:r>
            <a:r>
              <a:rPr lang="ru-RU" sz="1600" dirty="0" err="1" smtClean="0"/>
              <a:t>рудий</a:t>
            </a:r>
            <a:r>
              <a:rPr lang="ru-RU" sz="1600" dirty="0" smtClean="0"/>
              <a:t> тони. </a:t>
            </a:r>
            <a:r>
              <a:rPr lang="ru-RU" sz="1600" dirty="0" err="1" smtClean="0"/>
              <a:t>Крила</a:t>
            </a:r>
            <a:r>
              <a:rPr lang="ru-RU" sz="1600" dirty="0" smtClean="0"/>
              <a:t> </a:t>
            </a:r>
            <a:r>
              <a:rPr lang="ru-RU" sz="1600" dirty="0" err="1" smtClean="0"/>
              <a:t>широкі</a:t>
            </a:r>
            <a:r>
              <a:rPr lang="ru-RU" sz="1600" dirty="0" smtClean="0"/>
              <a:t>. </a:t>
            </a:r>
            <a:r>
              <a:rPr lang="ru-RU" sz="1600" dirty="0" err="1" smtClean="0"/>
              <a:t>Літають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невеликі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відстані</a:t>
            </a:r>
            <a:r>
              <a:rPr lang="ru-RU" sz="1600" dirty="0" smtClean="0"/>
              <a:t>, </a:t>
            </a:r>
            <a:r>
              <a:rPr lang="ru-RU" sz="1600" dirty="0" err="1" smtClean="0"/>
              <a:t>звичайно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дерева на дерево. </a:t>
            </a:r>
            <a:r>
              <a:rPr lang="ru-RU" sz="1600" dirty="0" err="1" smtClean="0"/>
              <a:t>Мешканці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світлих</a:t>
            </a:r>
            <a:r>
              <a:rPr lang="ru-RU" sz="1600" dirty="0" smtClean="0"/>
              <a:t> </a:t>
            </a:r>
            <a:r>
              <a:rPr lang="ru-RU" sz="1600" dirty="0" err="1" smtClean="0"/>
              <a:t>лісів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лісових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галявин</a:t>
            </a:r>
            <a:r>
              <a:rPr lang="ru-RU" sz="1600" dirty="0" smtClean="0"/>
              <a:t>. Добре </a:t>
            </a:r>
            <a:r>
              <a:rPr lang="ru-RU" sz="1600" dirty="0" err="1" smtClean="0"/>
              <a:t>лазять</a:t>
            </a:r>
            <a:r>
              <a:rPr lang="ru-RU" sz="1600" dirty="0" smtClean="0"/>
              <a:t> по деревах. </a:t>
            </a:r>
            <a:r>
              <a:rPr lang="ru-RU" sz="1600" dirty="0" err="1" smtClean="0"/>
              <a:t>Гнізда</a:t>
            </a:r>
            <a:r>
              <a:rPr lang="ru-RU" sz="1600" dirty="0" smtClean="0"/>
              <a:t> па деревах, часто в </a:t>
            </a:r>
            <a:r>
              <a:rPr lang="ru-RU" sz="1600" dirty="0" err="1" smtClean="0"/>
              <a:t>розвилках</a:t>
            </a:r>
            <a:r>
              <a:rPr lang="ru-RU" sz="1600" dirty="0" smtClean="0"/>
              <a:t> </a:t>
            </a:r>
            <a:r>
              <a:rPr lang="ru-RU" sz="1600" dirty="0" err="1" smtClean="0"/>
              <a:t>стовбура</a:t>
            </a:r>
            <a:r>
              <a:rPr lang="ru-RU" sz="1600" dirty="0" smtClean="0"/>
              <a:t>, </a:t>
            </a:r>
            <a:r>
              <a:rPr lang="ru-RU" sz="1600" dirty="0" err="1" smtClean="0"/>
              <a:t>закриті</a:t>
            </a:r>
            <a:r>
              <a:rPr lang="ru-RU" sz="1600" dirty="0" smtClean="0"/>
              <a:t>,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боковим</a:t>
            </a:r>
            <a:r>
              <a:rPr lang="ru-RU" sz="1600" dirty="0" smtClean="0"/>
              <a:t> входом; </a:t>
            </a:r>
            <a:r>
              <a:rPr lang="ru-RU" sz="1600" dirty="0" err="1" smtClean="0"/>
              <a:t>стінки</a:t>
            </a:r>
            <a:r>
              <a:rPr lang="ru-RU" sz="1600" dirty="0" smtClean="0"/>
              <a:t> </a:t>
            </a:r>
            <a:r>
              <a:rPr lang="ru-RU" sz="1600" dirty="0" err="1" smtClean="0"/>
              <a:t>гнізда</a:t>
            </a:r>
            <a:r>
              <a:rPr lang="ru-RU" sz="1600" dirty="0" smtClean="0"/>
              <a:t> </a:t>
            </a:r>
            <a:r>
              <a:rPr lang="ru-RU" sz="1600" dirty="0" err="1" smtClean="0"/>
              <a:t>товсті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всередині</a:t>
            </a:r>
            <a:r>
              <a:rPr lang="ru-RU" sz="1600" dirty="0" smtClean="0"/>
              <a:t> </a:t>
            </a:r>
            <a:r>
              <a:rPr lang="ru-RU" sz="1600" dirty="0" err="1" smtClean="0"/>
              <a:t>рясна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вистилка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пір'я</a:t>
            </a:r>
            <a:r>
              <a:rPr lang="ru-RU" sz="1600" dirty="0" smtClean="0"/>
              <a:t>, </a:t>
            </a:r>
            <a:r>
              <a:rPr lang="ru-RU" sz="1600" dirty="0" err="1" smtClean="0"/>
              <a:t>зовні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покриті</a:t>
            </a:r>
            <a:r>
              <a:rPr lang="ru-RU" sz="1600" dirty="0" smtClean="0"/>
              <a:t> лишайниками. Поза </a:t>
            </a:r>
            <a:r>
              <a:rPr lang="ru-RU" sz="1600" dirty="0" err="1" smtClean="0"/>
              <a:t>гніздового</a:t>
            </a:r>
            <a:r>
              <a:rPr lang="ru-RU" sz="1600" dirty="0" smtClean="0"/>
              <a:t> часу </a:t>
            </a:r>
            <a:r>
              <a:rPr lang="ru-RU" sz="1600" dirty="0" err="1" smtClean="0"/>
              <a:t>тримаються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зграйками</a:t>
            </a:r>
            <a:r>
              <a:rPr lang="ru-RU" sz="1600" dirty="0" smtClean="0"/>
              <a:t>. </a:t>
            </a:r>
            <a:r>
              <a:rPr lang="ru-RU" sz="1600" dirty="0" err="1" smtClean="0"/>
              <a:t>Годуються</a:t>
            </a:r>
            <a:r>
              <a:rPr lang="ru-RU" sz="1600" dirty="0" smtClean="0"/>
              <a:t> на деревах, </a:t>
            </a:r>
            <a:r>
              <a:rPr lang="ru-RU" sz="1600" dirty="0" err="1" smtClean="0"/>
              <a:t>збираючи</a:t>
            </a:r>
            <a:r>
              <a:rPr lang="ru-RU" sz="1600" dirty="0" smtClean="0"/>
              <a:t> комах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павуків</a:t>
            </a:r>
            <a:endParaRPr lang="ru-RU" sz="1600" dirty="0"/>
          </a:p>
        </p:txBody>
      </p:sp>
      <p:pic>
        <p:nvPicPr>
          <p:cNvPr id="8194" name="Picture 2" descr="C:\Documents and Settings\Администратор.MICROSOF-73A83B\Рабочий стол\Новая папка\K8KS2CAWT6W8ACA5KPDUNCA6WF4ZMCA2KCCHACALXOHNQCAKZ2TF7CAZZCE6DCA8R8UEPCAM7PEFECAIK4BQDCACPP85ZCAYV75LKCAM8M552CARQYVJ9CA3UIJA1CAS0D0F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000108"/>
            <a:ext cx="2714644" cy="2643206"/>
          </a:xfrm>
          <a:prstGeom prst="rect">
            <a:avLst/>
          </a:prstGeom>
          <a:noFill/>
        </p:spPr>
      </p:pic>
      <p:pic>
        <p:nvPicPr>
          <p:cNvPr id="8195" name="Picture 3" descr="C:\Documents and Settings\Администратор.MICROSOF-73A83B\Рабочий стол\Новая папка\0QG0QCAWMUELHCARSU2YRCABFU1DSCAD72E40CARG00V1CA12C632CAXRZV9MCATPBKCRCAEMXGA1CAKTRKQLCANDJ2AMCAIO0G94CA0SIL96CAVGH4KQCAVIMQD3CAOG5YP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857628"/>
            <a:ext cx="2714644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</TotalTime>
  <Words>1057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Эркер</vt:lpstr>
      <vt:lpstr>ГОРОБЦЕПОДІБНІ</vt:lpstr>
      <vt:lpstr>Презентация PowerPoint</vt:lpstr>
      <vt:lpstr>Умови проживання.</vt:lpstr>
      <vt:lpstr>МІГРУЮЧІ ПТАХИ.</vt:lpstr>
      <vt:lpstr>Осілі і кочові птахи.</vt:lpstr>
      <vt:lpstr>Гніздування птахів</vt:lpstr>
      <vt:lpstr>Післягніздовий період. </vt:lpstr>
      <vt:lpstr>Різноманіття.  </vt:lpstr>
      <vt:lpstr>Сімейство іволгових                                           сімейство  синицевих 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ГОРОБЦЕПОДІБНІ</dc:title>
  <dc:creator>Customer</dc:creator>
  <cp:lastModifiedBy>User</cp:lastModifiedBy>
  <cp:revision>16</cp:revision>
  <dcterms:created xsi:type="dcterms:W3CDTF">2011-03-11T12:54:55Z</dcterms:created>
  <dcterms:modified xsi:type="dcterms:W3CDTF">2020-05-25T12:33:25Z</dcterms:modified>
</cp:coreProperties>
</file>