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/>
          <a:lstStyle/>
          <a:p>
            <a:pPr algn="ctr"/>
            <a:r>
              <a:rPr lang="uk-UA" dirty="0" smtClean="0"/>
              <a:t>Сходинки успіху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14385" cy="4300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7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        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Ця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пташка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розміщує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своє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гніздо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середній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частині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крони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дерева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чи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вище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Найчастіше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на початку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лісу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і 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поруч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неглибокої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водойми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. Будова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досить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масивна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- до 0,7 м в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діаметрі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661872"/>
            <a:ext cx="2957621" cy="220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03" y="2000108"/>
            <a:ext cx="2664296" cy="219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1862"/>
            <a:ext cx="2546931" cy="2150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4869160"/>
            <a:ext cx="70423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              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</a:t>
            </a:r>
            <a:r>
              <a:rPr lang="uk-UA" sz="2000" b="1" dirty="0" smtClean="0"/>
              <a:t>1                                             2                                                      3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796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85750" y="118586"/>
            <a:ext cx="871537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500" b="1" dirty="0" smtClean="0">
                <a:solidFill>
                  <a:schemeClr val="bg1"/>
                </a:solidFill>
                <a:latin typeface="Candara" pitchFamily="34" charset="0"/>
                <a:cs typeface="Arial" charset="0"/>
              </a:rPr>
              <a:t>         </a:t>
            </a:r>
            <a:r>
              <a:rPr lang="uk-UA" sz="15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Гніздо цієї крихітної пташки вагою всього 20 г. Зроблене воно з павутини і </a:t>
            </a:r>
            <a:r>
              <a:rPr lang="uk-UA" sz="1500" b="1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заізольоване</a:t>
            </a:r>
            <a:r>
              <a:rPr lang="uk-UA" sz="15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пухом. Завдяки цьому воно надійно зберігає тепло, тому самка може спокійно залишати яйця аж на 1-1,5 години. Під час дощу гніздо всмоктує воду, залишаючись всередині сухим. А коли пташенята підростають, гніздо може розтягуватись відповідно до їхніх розмірів. </a:t>
            </a:r>
            <a:endParaRPr lang="uk-UA" sz="15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>
            <a:spLocks noChangeArrowheads="1"/>
          </p:cNvSpPr>
          <p:nvPr/>
        </p:nvSpPr>
        <p:spPr bwMode="auto">
          <a:xfrm>
            <a:off x="1109663" y="332656"/>
            <a:ext cx="6834187" cy="12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Рисунок 4" descr="корольо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02324"/>
            <a:ext cx="2228850" cy="2284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орольок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93765"/>
            <a:ext cx="2487191" cy="2362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Gnezdo корольк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29117"/>
            <a:ext cx="1968500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4653136"/>
            <a:ext cx="2230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uk-UA" sz="2000" b="1" dirty="0" smtClean="0">
                <a:latin typeface="Arial Black" pitchFamily="34" charset="0"/>
              </a:rPr>
              <a:t>-   колібрі</a:t>
            </a:r>
          </a:p>
          <a:p>
            <a:pPr marL="342900" indent="-342900">
              <a:buAutoNum type="arabicPlain"/>
            </a:pPr>
            <a:r>
              <a:rPr lang="uk-UA" sz="2000" b="1" dirty="0" smtClean="0">
                <a:latin typeface="Arial Black" pitchFamily="34" charset="0"/>
              </a:rPr>
              <a:t>-   корольок</a:t>
            </a:r>
          </a:p>
          <a:p>
            <a:pPr marL="342900" indent="-342900">
              <a:buAutoNum type="arabicPlain"/>
            </a:pPr>
            <a:r>
              <a:rPr lang="uk-UA" sz="2000" b="1" dirty="0" smtClean="0">
                <a:latin typeface="Arial Black" pitchFamily="34" charset="0"/>
              </a:rPr>
              <a:t>-   плиска</a:t>
            </a:r>
            <a:endParaRPr lang="ru-RU" sz="2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24800" cy="78296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   Вони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ліплять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гнізда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глини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мокрої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землі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суміші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з травою та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кінським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волоссям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Місця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обирають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під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стріхами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будинках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приміщеннях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для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тварин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, на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стінах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різних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сільськогосподарських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споруд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, і </a:t>
            </a:r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</a:rPr>
              <a:t>навіть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криницях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395936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3202778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uk-UA" sz="2400" b="1" dirty="0" smtClean="0"/>
              <a:t>-   </a:t>
            </a:r>
            <a:r>
              <a:rPr lang="uk-UA" sz="2000" b="1" dirty="0" smtClean="0">
                <a:latin typeface="Arial Black" pitchFamily="34" charset="0"/>
              </a:rPr>
              <a:t>горобці</a:t>
            </a:r>
          </a:p>
          <a:p>
            <a:pPr marL="342900" indent="-342900">
              <a:buAutoNum type="arabicPlain"/>
            </a:pPr>
            <a:endParaRPr lang="uk-UA" sz="2000" b="1" dirty="0" smtClean="0">
              <a:latin typeface="Arial Black" pitchFamily="34" charset="0"/>
            </a:endParaRPr>
          </a:p>
          <a:p>
            <a:pPr marL="342900" indent="-342900">
              <a:buAutoNum type="arabicPlain"/>
            </a:pPr>
            <a:r>
              <a:rPr lang="uk-UA" sz="2000" b="1" dirty="0" smtClean="0">
                <a:latin typeface="Arial Black" pitchFamily="34" charset="0"/>
              </a:rPr>
              <a:t>-   ластівки</a:t>
            </a:r>
          </a:p>
          <a:p>
            <a:endParaRPr lang="uk-UA" sz="2000" b="1" dirty="0" smtClean="0">
              <a:latin typeface="Arial Black" pitchFamily="34" charset="0"/>
            </a:endParaRPr>
          </a:p>
          <a:p>
            <a:r>
              <a:rPr lang="uk-UA" sz="2000" b="1" dirty="0" smtClean="0">
                <a:latin typeface="Arial Black" pitchFamily="34" charset="0"/>
              </a:rPr>
              <a:t>3   -   снігурі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780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4800" cy="43204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Обрано птахом 2015 року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20" y="1557182"/>
            <a:ext cx="3232372" cy="2139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2448272" cy="2229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880320" cy="2212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941168"/>
            <a:ext cx="7374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               </a:t>
            </a:r>
          </a:p>
          <a:p>
            <a:endParaRPr lang="uk-UA" sz="2000" b="1" dirty="0"/>
          </a:p>
          <a:p>
            <a:r>
              <a:rPr lang="uk-UA" sz="2000" b="1" dirty="0" smtClean="0"/>
              <a:t>              1                                                 2                                                         3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205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</a:rPr>
              <a:t>Що за птаха тут </a:t>
            </a:r>
            <a:r>
              <a:rPr lang="uk-UA" sz="1800" b="1" dirty="0" err="1" smtClean="0">
                <a:solidFill>
                  <a:schemeClr val="bg2">
                    <a:lumMod val="25000"/>
                  </a:schemeClr>
                </a:solidFill>
              </a:rPr>
              <a:t>співа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br>
              <a:rPr lang="uk-UA" sz="1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>
                <a:latin typeface="Arial Black" pitchFamily="34" charset="0"/>
              </a:rPr>
              <a:t>1   -   синичка         2   -   бджолоїдка          3   -   корольок</a:t>
            </a:r>
            <a:endParaRPr lang="ru-RU" sz="1800" b="1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059" y="1851720"/>
            <a:ext cx="5465882" cy="4114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«Дорога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розлога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, а на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дубі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ярмарок»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76872"/>
            <a:ext cx="7924800" cy="3438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latin typeface="Arial Black" pitchFamily="34" charset="0"/>
              </a:rPr>
              <a:t>1</a:t>
            </a:r>
            <a:r>
              <a:rPr lang="uk-UA" sz="2000" b="1" dirty="0" smtClean="0"/>
              <a:t>    -   </a:t>
            </a:r>
            <a:r>
              <a:rPr lang="uk-UA" sz="2000" b="1" dirty="0" smtClean="0">
                <a:latin typeface="Arial Black" pitchFamily="34" charset="0"/>
              </a:rPr>
              <a:t>граки</a:t>
            </a:r>
          </a:p>
          <a:p>
            <a:pPr marL="0" indent="0">
              <a:buNone/>
            </a:pPr>
            <a:endParaRPr lang="uk-UA" sz="2000" b="1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Arial Black" pitchFamily="34" charset="0"/>
              </a:rPr>
              <a:t>2   -   шпаки</a:t>
            </a:r>
          </a:p>
          <a:p>
            <a:pPr marL="0" indent="0">
              <a:buNone/>
            </a:pPr>
            <a:endParaRPr lang="uk-UA" sz="2000" b="1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Arial Black" pitchFamily="34" charset="0"/>
              </a:rPr>
              <a:t>3   -   сороки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240360" cy="233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3120156" cy="212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« Ключниця вирію»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9618"/>
            <a:ext cx="2615411" cy="2213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6600"/>
            <a:ext cx="2212975" cy="221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086531"/>
            <a:ext cx="2877780" cy="2108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085184"/>
            <a:ext cx="73661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                  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     </a:t>
            </a:r>
            <a:r>
              <a:rPr lang="uk-UA" sz="2000" b="1" dirty="0" smtClean="0"/>
              <a:t>1                                        2                                                         3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318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Гніздо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вигляді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плоского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майданчика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діаметром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20 см.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Споруда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щільна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створена сухими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гілочками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безладно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накидані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одна на одну.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Знизу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може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навіть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просвічуватися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Розміщує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птах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свій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дім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у кущах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або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невисоко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на деревах, у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сосновому бору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біля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стовбурів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5311"/>
            <a:ext cx="2761727" cy="2072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70" y="2924943"/>
            <a:ext cx="1951037" cy="2347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69224"/>
            <a:ext cx="2646363" cy="207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661248"/>
            <a:ext cx="778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                1                                                       2                                                      3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831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</TotalTime>
  <Words>199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Сходинки успіху</vt:lpstr>
      <vt:lpstr>           Ця пташка розміщує своє гніздо у середній частині крони дерева  чи вище. Найчастіше на початку лісу і  поруч  неглибокої водойми. Будова досить масивна - до 0,7 м в діаметрі.</vt:lpstr>
      <vt:lpstr>Презентация PowerPoint</vt:lpstr>
      <vt:lpstr>     Вони ліплять гнізда з глини та мокрої землі у суміші з травою та кінським волоссям. Місця обирають під стріхами у будинках та приміщеннях для тварин, на стінах різних сільськогосподарських споруд, і навіть у криницях.</vt:lpstr>
      <vt:lpstr>Обрано птахом 2015 року</vt:lpstr>
      <vt:lpstr>Що за птаха тут співа?  1   -   синичка         2   -   бджолоїдка          3   -   корольок</vt:lpstr>
      <vt:lpstr>«Дорога розлога, а на дубі ярмарок»</vt:lpstr>
      <vt:lpstr>« Ключниця вирію»</vt:lpstr>
      <vt:lpstr>     Гніздо у вигляді плоского майданчика, діаметром 20 см. Споруда не щільна, створена сухими гілочками, які безладно накидані одна на одну. Знизу може, навіть, просвічуватися. Розміщує птах свій дім у кущах або невисоко на деревах, у сосновому бору біля стовбурів.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19</cp:revision>
  <dcterms:modified xsi:type="dcterms:W3CDTF">2015-03-31T18:00:50Z</dcterms:modified>
</cp:coreProperties>
</file>