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6" r:id="rId8"/>
    <p:sldId id="263" r:id="rId9"/>
    <p:sldId id="269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ED14-EB42-437E-870C-C01CE6812A2C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637E-2B08-42E8-971E-958D3AABC95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ED14-EB42-437E-870C-C01CE6812A2C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637E-2B08-42E8-971E-958D3AABC95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ED14-EB42-437E-870C-C01CE6812A2C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637E-2B08-42E8-971E-958D3AABC95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ED14-EB42-437E-870C-C01CE6812A2C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637E-2B08-42E8-971E-958D3AABC95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ED14-EB42-437E-870C-C01CE6812A2C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637E-2B08-42E8-971E-958D3AABC95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ED14-EB42-437E-870C-C01CE6812A2C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637E-2B08-42E8-971E-958D3AABC95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ED14-EB42-437E-870C-C01CE6812A2C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637E-2B08-42E8-971E-958D3AABC95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ED14-EB42-437E-870C-C01CE6812A2C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637E-2B08-42E8-971E-958D3AABC95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ED14-EB42-437E-870C-C01CE6812A2C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637E-2B08-42E8-971E-958D3AABC95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ED14-EB42-437E-870C-C01CE6812A2C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637E-2B08-42E8-971E-958D3AABC95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ED14-EB42-437E-870C-C01CE6812A2C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637E-2B08-42E8-971E-958D3AABC95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5ED14-EB42-437E-870C-C01CE6812A2C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E637E-2B08-42E8-971E-958D3AABC95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2130425"/>
            <a:ext cx="3814192" cy="1470025"/>
          </a:xfrm>
        </p:spPr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rgbClr val="FF0000"/>
                </a:solidFill>
                <a:latin typeface="Arial Black" pitchFamily="34" charset="0"/>
              </a:rPr>
              <a:t>Грунт</a:t>
            </a:r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, його значення. Властивості </a:t>
            </a:r>
            <a:r>
              <a:rPr lang="uk-UA" dirty="0" err="1" smtClean="0">
                <a:solidFill>
                  <a:srgbClr val="FF0000"/>
                </a:solidFill>
                <a:latin typeface="Arial Black" pitchFamily="34" charset="0"/>
              </a:rPr>
              <a:t>грунту</a:t>
            </a:r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. Догляд за </a:t>
            </a:r>
            <a:r>
              <a:rPr lang="uk-UA" dirty="0" err="1" smtClean="0">
                <a:solidFill>
                  <a:srgbClr val="FF0000"/>
                </a:solidFill>
                <a:latin typeface="Arial Black" pitchFamily="34" charset="0"/>
              </a:rPr>
              <a:t>грунтом</a:t>
            </a:r>
            <a:endParaRPr lang="uk-UA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844752"/>
            <a:ext cx="6400800" cy="17526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Підготувала : </a:t>
            </a:r>
            <a:r>
              <a:rPr lang="uk-UA" dirty="0" err="1" smtClean="0">
                <a:solidFill>
                  <a:srgbClr val="FF0000"/>
                </a:solidFill>
              </a:rPr>
              <a:t>Трояновська</a:t>
            </a:r>
            <a:r>
              <a:rPr lang="uk-UA" dirty="0" smtClean="0">
                <a:solidFill>
                  <a:srgbClr val="FF0000"/>
                </a:solidFill>
              </a:rPr>
              <a:t> О. </a:t>
            </a:r>
            <a:r>
              <a:rPr lang="uk-UA" smtClean="0">
                <a:solidFill>
                  <a:srgbClr val="FF0000"/>
                </a:solidFill>
              </a:rPr>
              <a:t>М.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4714908" cy="377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FF0000"/>
                </a:solidFill>
                <a:latin typeface="Arial Black" pitchFamily="34" charset="0"/>
              </a:rPr>
              <a:t>Грунт</a:t>
            </a:r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 - це</a:t>
            </a:r>
            <a:endParaRPr lang="uk-UA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>
                <a:solidFill>
                  <a:srgbClr val="0070C0"/>
                </a:solidFill>
                <a:latin typeface="Arial Black" pitchFamily="34" charset="0"/>
              </a:rPr>
              <a:t>в</a:t>
            </a:r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ерхній пухкий шар земної кори,якому властива родючість</a:t>
            </a:r>
            <a:endParaRPr lang="uk-UA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857496"/>
            <a:ext cx="650085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Родючість - це</a:t>
            </a:r>
            <a:endParaRPr lang="uk-UA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>
                <a:solidFill>
                  <a:srgbClr val="0070C0"/>
                </a:solidFill>
                <a:latin typeface="Arial Black" pitchFamily="34" charset="0"/>
              </a:rPr>
              <a:t>з</a:t>
            </a:r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датність </a:t>
            </a:r>
            <a:r>
              <a:rPr lang="uk-UA" dirty="0" err="1" smtClean="0">
                <a:solidFill>
                  <a:srgbClr val="0070C0"/>
                </a:solidFill>
                <a:latin typeface="Arial Black" pitchFamily="34" charset="0"/>
              </a:rPr>
              <a:t>грунту</a:t>
            </a:r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 забезпечувати рослини поживними речовинами</a:t>
            </a:r>
            <a:endParaRPr lang="uk-UA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071810"/>
            <a:ext cx="68580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Склад </a:t>
            </a:r>
            <a:r>
              <a:rPr lang="uk-UA" dirty="0" err="1" smtClean="0">
                <a:solidFill>
                  <a:srgbClr val="FF0000"/>
                </a:solidFill>
                <a:latin typeface="Arial Black" pitchFamily="34" charset="0"/>
              </a:rPr>
              <a:t>грунту</a:t>
            </a:r>
            <a:endParaRPr lang="uk-UA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(гірські породи + вода + повітря + тепло + перегній) Х час = </a:t>
            </a:r>
            <a:r>
              <a:rPr lang="uk-UA" dirty="0" err="1" smtClean="0">
                <a:solidFill>
                  <a:srgbClr val="0070C0"/>
                </a:solidFill>
                <a:latin typeface="Arial Black" pitchFamily="34" charset="0"/>
              </a:rPr>
              <a:t>грунт</a:t>
            </a:r>
            <a:endParaRPr lang="uk-UA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8929"/>
          <a:stretch>
            <a:fillRect/>
          </a:stretch>
        </p:blipFill>
        <p:spPr bwMode="auto">
          <a:xfrm>
            <a:off x="642910" y="2643182"/>
            <a:ext cx="728667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Склад </a:t>
            </a:r>
            <a:r>
              <a:rPr lang="uk-UA" dirty="0" err="1" smtClean="0">
                <a:solidFill>
                  <a:srgbClr val="FF0000"/>
                </a:solidFill>
                <a:latin typeface="Arial Black" pitchFamily="34" charset="0"/>
              </a:rPr>
              <a:t>грунту</a:t>
            </a:r>
            <a:endParaRPr lang="uk-UA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735811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Типи </a:t>
            </a:r>
            <a:r>
              <a:rPr lang="uk-UA" dirty="0" err="1" smtClean="0">
                <a:solidFill>
                  <a:srgbClr val="FF0000"/>
                </a:solidFill>
                <a:latin typeface="Arial Black" pitchFamily="34" charset="0"/>
              </a:rPr>
              <a:t>грунтів</a:t>
            </a:r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(колекція)</a:t>
            </a:r>
            <a:endParaRPr lang="uk-UA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9448" y="1600200"/>
            <a:ext cx="3826768" cy="4525963"/>
          </a:xfrm>
        </p:spPr>
        <p:txBody>
          <a:bodyPr>
            <a:normAutofit fontScale="92500" lnSpcReduction="10000"/>
          </a:bodyPr>
          <a:lstStyle/>
          <a:p>
            <a:r>
              <a:rPr lang="uk-UA" sz="2800" dirty="0" smtClean="0">
                <a:solidFill>
                  <a:srgbClr val="0070C0"/>
                </a:solidFill>
                <a:latin typeface="Arial Black" pitchFamily="34" charset="0"/>
              </a:rPr>
              <a:t>Сірі лісові</a:t>
            </a:r>
          </a:p>
          <a:p>
            <a:r>
              <a:rPr lang="uk-UA" sz="2800" dirty="0" smtClean="0">
                <a:solidFill>
                  <a:srgbClr val="0070C0"/>
                </a:solidFill>
                <a:latin typeface="Arial Black" pitchFamily="34" charset="0"/>
              </a:rPr>
              <a:t>Підзолисті </a:t>
            </a:r>
          </a:p>
          <a:p>
            <a:r>
              <a:rPr lang="uk-UA" sz="2800" dirty="0" smtClean="0">
                <a:solidFill>
                  <a:srgbClr val="0070C0"/>
                </a:solidFill>
                <a:latin typeface="Arial Black" pitchFamily="34" charset="0"/>
              </a:rPr>
              <a:t>Каштанові</a:t>
            </a:r>
          </a:p>
          <a:p>
            <a:r>
              <a:rPr lang="uk-UA" sz="2800" dirty="0" smtClean="0">
                <a:solidFill>
                  <a:srgbClr val="0070C0"/>
                </a:solidFill>
                <a:latin typeface="Arial Black" pitchFamily="34" charset="0"/>
              </a:rPr>
              <a:t>Пустельні</a:t>
            </a:r>
          </a:p>
          <a:p>
            <a:r>
              <a:rPr lang="uk-UA" sz="2800" dirty="0" smtClean="0">
                <a:solidFill>
                  <a:srgbClr val="C00000"/>
                </a:solidFill>
                <a:latin typeface="Arial Black" pitchFamily="34" charset="0"/>
              </a:rPr>
              <a:t>Чорноземи </a:t>
            </a:r>
            <a:r>
              <a:rPr lang="uk-UA" sz="2800" dirty="0" smtClean="0">
                <a:solidFill>
                  <a:srgbClr val="0070C0"/>
                </a:solidFill>
                <a:latin typeface="Arial Black" pitchFamily="34" charset="0"/>
              </a:rPr>
              <a:t>– найродючіші</a:t>
            </a:r>
          </a:p>
          <a:p>
            <a:pPr>
              <a:buNone/>
            </a:pPr>
            <a:r>
              <a:rPr lang="uk-UA" sz="2800" dirty="0" smtClean="0">
                <a:solidFill>
                  <a:srgbClr val="0070C0"/>
                </a:solidFill>
                <a:latin typeface="Arial Black" pitchFamily="34" charset="0"/>
              </a:rPr>
              <a:t>   </a:t>
            </a:r>
            <a:r>
              <a:rPr lang="uk-UA" sz="2800" dirty="0" err="1" smtClean="0">
                <a:solidFill>
                  <a:srgbClr val="0070C0"/>
                </a:solidFill>
                <a:latin typeface="Arial Black" pitchFamily="34" charset="0"/>
              </a:rPr>
              <a:t>грунти</a:t>
            </a:r>
            <a:r>
              <a:rPr lang="uk-UA" sz="2800" dirty="0" smtClean="0">
                <a:solidFill>
                  <a:srgbClr val="0070C0"/>
                </a:solidFill>
                <a:latin typeface="Arial Black" pitchFamily="34" charset="0"/>
              </a:rPr>
              <a:t> в </a:t>
            </a:r>
          </a:p>
          <a:p>
            <a:pPr>
              <a:buNone/>
            </a:pPr>
            <a:r>
              <a:rPr lang="uk-UA" sz="2800" dirty="0" smtClean="0">
                <a:solidFill>
                  <a:srgbClr val="0070C0"/>
                </a:solidFill>
                <a:latin typeface="Arial Black" pitchFamily="34" charset="0"/>
              </a:rPr>
              <a:t>    світі</a:t>
            </a:r>
          </a:p>
          <a:p>
            <a:pPr>
              <a:buNone/>
            </a:pPr>
            <a:r>
              <a:rPr lang="uk-UA" sz="2800" dirty="0" smtClean="0">
                <a:solidFill>
                  <a:srgbClr val="C00000"/>
                </a:solidFill>
                <a:latin typeface="Arial Black" pitchFamily="34" charset="0"/>
              </a:rPr>
              <a:t> (багатство</a:t>
            </a:r>
          </a:p>
          <a:p>
            <a:pPr>
              <a:buNone/>
            </a:pPr>
            <a:r>
              <a:rPr lang="uk-UA" sz="2800" dirty="0" smtClean="0">
                <a:solidFill>
                  <a:srgbClr val="C00000"/>
                </a:solidFill>
                <a:latin typeface="Arial Black" pitchFamily="34" charset="0"/>
              </a:rPr>
              <a:t>   України !!!)</a:t>
            </a:r>
          </a:p>
          <a:p>
            <a:endParaRPr lang="uk-UA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Властивості </a:t>
            </a:r>
            <a:r>
              <a:rPr lang="uk-UA" dirty="0" err="1" smtClean="0">
                <a:solidFill>
                  <a:srgbClr val="FF0000"/>
                </a:solidFill>
                <a:latin typeface="Arial Black" pitchFamily="34" charset="0"/>
              </a:rPr>
              <a:t>грунту</a:t>
            </a:r>
            <a:endParaRPr lang="uk-UA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latin typeface="Arial Black" pitchFamily="34" charset="0"/>
              </a:rPr>
              <a:t>  </a:t>
            </a:r>
            <a:r>
              <a:rPr lang="uk-UA" sz="4000" dirty="0" smtClean="0">
                <a:solidFill>
                  <a:srgbClr val="0070C0"/>
                </a:solidFill>
                <a:latin typeface="Arial Black" pitchFamily="34" charset="0"/>
              </a:rPr>
              <a:t>Робота в зошитах з друкованою основою, с.45, завдання №3(друга схема)</a:t>
            </a:r>
            <a:endParaRPr lang="uk-UA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Значення </a:t>
            </a:r>
            <a:r>
              <a:rPr lang="uk-UA" dirty="0" err="1" smtClean="0">
                <a:solidFill>
                  <a:srgbClr val="FF0000"/>
                </a:solidFill>
                <a:latin typeface="Arial Black" pitchFamily="34" charset="0"/>
              </a:rPr>
              <a:t>грунтів</a:t>
            </a:r>
            <a:endParaRPr lang="uk-UA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400" dirty="0" smtClean="0">
                <a:solidFill>
                  <a:srgbClr val="0070C0"/>
                </a:solidFill>
                <a:latin typeface="Arial Black" pitchFamily="34" charset="0"/>
              </a:rPr>
              <a:t> Живлення рослин</a:t>
            </a:r>
          </a:p>
          <a:p>
            <a:pPr>
              <a:buNone/>
            </a:pPr>
            <a:r>
              <a:rPr lang="uk-UA" sz="4400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uk-UA" sz="4400" dirty="0" smtClean="0">
                <a:solidFill>
                  <a:srgbClr val="0070C0"/>
                </a:solidFill>
                <a:latin typeface="Arial Black" pitchFamily="34" charset="0"/>
              </a:rPr>
              <a:t>тварини і людина</a:t>
            </a:r>
            <a:endParaRPr lang="uk-UA" sz="4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858016" y="1785926"/>
            <a:ext cx="128588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429000"/>
            <a:ext cx="3429025" cy="295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214686"/>
            <a:ext cx="2452678" cy="183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5141255"/>
            <a:ext cx="2428892" cy="171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143248"/>
            <a:ext cx="2357422" cy="176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4987648"/>
            <a:ext cx="2285984" cy="187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Вплив діяльності людини на </a:t>
            </a:r>
            <a:r>
              <a:rPr lang="uk-UA" dirty="0" err="1" smtClean="0">
                <a:solidFill>
                  <a:srgbClr val="FF0000"/>
                </a:solidFill>
                <a:latin typeface="Arial Black" pitchFamily="34" charset="0"/>
              </a:rPr>
              <a:t>грунти</a:t>
            </a:r>
            <a:endParaRPr lang="uk-UA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3275885" cy="219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371475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Руйнування </a:t>
            </a:r>
            <a:r>
              <a:rPr lang="uk-UA" dirty="0" err="1" smtClean="0">
                <a:solidFill>
                  <a:srgbClr val="0070C0"/>
                </a:solidFill>
                <a:latin typeface="Arial Black" pitchFamily="34" charset="0"/>
              </a:rPr>
              <a:t>грунтів</a:t>
            </a:r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  вітром</a:t>
            </a:r>
            <a:endParaRPr lang="uk-UA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2928958" cy="210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214942" y="364331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Утворення ярів</a:t>
            </a:r>
            <a:endParaRPr lang="uk-UA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143380"/>
            <a:ext cx="321471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0034" y="614364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Руйнування </a:t>
            </a:r>
            <a:r>
              <a:rPr lang="uk-UA" dirty="0" err="1" smtClean="0">
                <a:solidFill>
                  <a:srgbClr val="0070C0"/>
                </a:solidFill>
                <a:latin typeface="Arial Black" pitchFamily="34" charset="0"/>
              </a:rPr>
              <a:t>грунтів</a:t>
            </a:r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 водою</a:t>
            </a:r>
            <a:endParaRPr lang="uk-UA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000504"/>
            <a:ext cx="3024209" cy="226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857752" y="6215082"/>
            <a:ext cx="410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Надмірне внесення добрив</a:t>
            </a:r>
            <a:endParaRPr lang="uk-UA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120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Грунт, його значення. Властивості грунту. Догляд за грунтом</vt:lpstr>
      <vt:lpstr>Грунт - це</vt:lpstr>
      <vt:lpstr>Родючість - це</vt:lpstr>
      <vt:lpstr>Склад грунту</vt:lpstr>
      <vt:lpstr>Склад грунту</vt:lpstr>
      <vt:lpstr>Типи грунтів (колекція)</vt:lpstr>
      <vt:lpstr>Властивості грунту</vt:lpstr>
      <vt:lpstr>Значення грунтів</vt:lpstr>
      <vt:lpstr>Вплив діяльності людини на грунти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Грунт, його значення. Властивості грунту. Догляд за грунтом</dc:title>
  <dc:creator>Пользователь</dc:creator>
  <cp:lastModifiedBy>RePack by SPecialiST</cp:lastModifiedBy>
  <cp:revision>9</cp:revision>
  <dcterms:created xsi:type="dcterms:W3CDTF">2016-02-16T15:57:47Z</dcterms:created>
  <dcterms:modified xsi:type="dcterms:W3CDTF">2020-05-14T13:06:46Z</dcterms:modified>
</cp:coreProperties>
</file>