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E1A1-32F7-46E5-9D87-A68C8312C475}" type="datetimeFigureOut">
              <a:rPr lang="uk-UA" smtClean="0"/>
              <a:pPr/>
              <a:t>11.05.2020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EB3AA-A7F9-4DF7-A46A-2023C87D52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1997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B3AA-A7F9-4DF7-A46A-2023C87D527B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1266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D4BC-0D37-4080-A7C1-541E64BDDD6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90DCF-DCC0-4D4F-BF8E-BC881051E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0" y="476672"/>
            <a:ext cx="8964488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uk-UA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господарі </a:t>
            </a:r>
            <a:r>
              <a:rPr lang="uk-UA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Богомолова</a:t>
            </a:r>
            <a:r>
              <a:rPr lang="uk-UA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О.А</a:t>
            </a:r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861048"/>
            <a:ext cx="504056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50912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Дощовик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77\Desktop\mote-544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33" r="1733"/>
          <a:stretch>
            <a:fillRect/>
          </a:stretch>
        </p:blipFill>
        <p:spPr bwMode="auto">
          <a:xfrm>
            <a:off x="1214414" y="612775"/>
            <a:ext cx="7000924" cy="389634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046650"/>
            <a:ext cx="6929486" cy="80486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 гриб з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являється після дощу. Вживати потрібно тільки молоді гриби. Перезрілі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гриби – отруйні.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77\Desktop\Muhomor-krasnyj-Amanita-muscaria-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1214414" y="612775"/>
            <a:ext cx="6929486" cy="3752329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6749" y="4899798"/>
            <a:ext cx="7344816" cy="1278695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Зустрічається в листяних та хвойних лісах. Цей гриб росте  усюди, навіть у Південній Америці. Це отруйний гриб, який їдять олені.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3651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Бліда поганка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77\Desktop\0311-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83" r="2083"/>
          <a:stretch>
            <a:fillRect/>
          </a:stretch>
        </p:blipFill>
        <p:spPr bwMode="auto">
          <a:xfrm>
            <a:off x="1071538" y="612775"/>
            <a:ext cx="6929486" cy="368032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4905270"/>
            <a:ext cx="6929486" cy="1044010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Смертельно отруйна. У неї блідо - зеленувата шапочка, біла ніжка. До речі, самий отруйний гриб.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293096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Сатанинський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845027"/>
            <a:ext cx="7429552" cy="137403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50 гр.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гриба для того,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з'явилися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їстівний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вимочування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варіння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 годин. Тому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гриб не </a:t>
            </a:r>
            <a:r>
              <a:rPr lang="ru-RU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2" r="9662"/>
          <a:stretch>
            <a:fillRect/>
          </a:stretch>
        </p:blipFill>
        <p:spPr>
          <a:xfrm>
            <a:off x="1403648" y="612775"/>
            <a:ext cx="6264696" cy="3824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Вікторина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/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 Самий отруйний гриб:</a:t>
            </a:r>
          </a:p>
          <a:p>
            <a:pPr>
              <a:buNone/>
            </a:pPr>
            <a:r>
              <a:rPr lang="uk-UA" dirty="0" smtClean="0"/>
              <a:t>        а) мухомор;</a:t>
            </a:r>
          </a:p>
          <a:p>
            <a:pPr>
              <a:buNone/>
            </a:pPr>
            <a:r>
              <a:rPr lang="uk-UA" i="1" dirty="0" smtClean="0"/>
              <a:t>        б) бліда поганка;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в) сатанинський гриб.</a:t>
            </a:r>
          </a:p>
          <a:p>
            <a:pPr>
              <a:buNone/>
            </a:pPr>
            <a:r>
              <a:rPr lang="uk-UA" dirty="0" smtClean="0"/>
              <a:t>2.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Який гриб збирають у вересні?</a:t>
            </a:r>
          </a:p>
          <a:p>
            <a:pPr>
              <a:buNone/>
            </a:pPr>
            <a:r>
              <a:rPr lang="uk-UA" dirty="0" smtClean="0"/>
              <a:t>        а) маслюк: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</a:t>
            </a:r>
            <a:r>
              <a:rPr lang="uk-UA" i="1" dirty="0" smtClean="0"/>
              <a:t>б) рижик: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в) сироїжка.</a:t>
            </a:r>
            <a:endParaRPr lang="ru-RU" dirty="0"/>
          </a:p>
        </p:txBody>
      </p:sp>
      <p:pic>
        <p:nvPicPr>
          <p:cNvPr id="4100" name="Picture 4" descr="C:\Users\77\Desktop\250px-Cep_in_basket_2006_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278608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Під яким деревом ростуть лисички?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а) осика;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б) береза;</a:t>
            </a:r>
          </a:p>
          <a:p>
            <a:pPr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в) горішник.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 Які гриби вживають олені?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а) боровик;</a:t>
            </a:r>
          </a:p>
          <a:p>
            <a:pPr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 б) мухомор;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в) сироїжка.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77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10147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84030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uk-UA" b="1" dirty="0" smtClean="0"/>
              <a:t>Який гриб знищує деревину?</a:t>
            </a:r>
          </a:p>
          <a:p>
            <a:pPr marL="514350" indent="-514350">
              <a:buNone/>
            </a:pPr>
            <a:r>
              <a:rPr lang="uk-UA" dirty="0" smtClean="0"/>
              <a:t>        а) підосичник;</a:t>
            </a:r>
          </a:p>
          <a:p>
            <a:pPr marL="514350" indent="-514350">
              <a:buNone/>
            </a:pPr>
            <a:r>
              <a:rPr lang="uk-UA" dirty="0"/>
              <a:t> </a:t>
            </a:r>
            <a:r>
              <a:rPr lang="uk-UA" dirty="0" smtClean="0"/>
              <a:t>       </a:t>
            </a:r>
            <a:r>
              <a:rPr lang="uk-UA" i="1" dirty="0" smtClean="0"/>
              <a:t>б) опеньок;</a:t>
            </a:r>
          </a:p>
          <a:p>
            <a:pPr marL="514350" indent="-514350">
              <a:buNone/>
            </a:pPr>
            <a:r>
              <a:rPr lang="uk-UA" dirty="0"/>
              <a:t> </a:t>
            </a:r>
            <a:r>
              <a:rPr lang="uk-UA" dirty="0" smtClean="0"/>
              <a:t>       в) груздь.</a:t>
            </a:r>
          </a:p>
          <a:p>
            <a:pPr marL="514350" indent="-514350">
              <a:buAutoNum type="arabicPeriod" startAt="6"/>
            </a:pPr>
            <a:r>
              <a:rPr lang="uk-UA" b="1" dirty="0" smtClean="0"/>
              <a:t>Який із цих грибів виростає після дощу?</a:t>
            </a:r>
          </a:p>
          <a:p>
            <a:pPr marL="514350" indent="-514350">
              <a:buNone/>
            </a:pPr>
            <a:r>
              <a:rPr lang="uk-UA" dirty="0"/>
              <a:t> </a:t>
            </a:r>
            <a:r>
              <a:rPr lang="uk-UA" dirty="0" smtClean="0"/>
              <a:t>        а)рижик;</a:t>
            </a:r>
          </a:p>
          <a:p>
            <a:pPr marL="514350" indent="-514350">
              <a:buNone/>
            </a:pPr>
            <a:r>
              <a:rPr lang="uk-UA" dirty="0"/>
              <a:t> </a:t>
            </a:r>
            <a:r>
              <a:rPr lang="uk-UA" dirty="0" smtClean="0"/>
              <a:t>        б) боровик;</a:t>
            </a:r>
          </a:p>
          <a:p>
            <a:pPr marL="514350" indent="-514350">
              <a:buNone/>
            </a:pPr>
            <a:r>
              <a:rPr lang="uk-UA" i="1" dirty="0"/>
              <a:t> </a:t>
            </a:r>
            <a:r>
              <a:rPr lang="uk-UA" i="1" dirty="0" smtClean="0"/>
              <a:t>        в) дощовик.</a:t>
            </a:r>
            <a:endParaRPr lang="ru-RU" i="1" dirty="0"/>
          </a:p>
        </p:txBody>
      </p:sp>
      <p:pic>
        <p:nvPicPr>
          <p:cNvPr id="2050" name="Picture 2" descr="C:\Users\77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295574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643" y="450912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Боровик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7\Desktop\Боровик-фото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12775"/>
            <a:ext cx="7072362" cy="396835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941168"/>
            <a:ext cx="7243738" cy="12241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Сами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 відомий їстівний гриб. Дуже смачний. Росте як у хвойних лісах, так і у листяних під дубами, соснами, ялинами.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792" y="4221088"/>
            <a:ext cx="5486400" cy="57150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Підосичник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5596" y="4653136"/>
            <a:ext cx="7200800" cy="148660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Примітний своєю яскраво-червоною або помаранчевою шляпкою. Зустрічається в місцях, де росте осика. За що і отримав свою назву. Це теж їстівний гриб.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" r="74"/>
          <a:stretch>
            <a:fillRect/>
          </a:stretch>
        </p:blipFill>
        <p:spPr>
          <a:xfrm>
            <a:off x="1475656" y="612775"/>
            <a:ext cx="6120680" cy="36083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460641"/>
            <a:ext cx="5486400" cy="4286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Маслюки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4899816"/>
            <a:ext cx="6745777" cy="1121471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свою н</a:t>
            </a:r>
            <a:r>
              <a:rPr lang="uk-UA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азву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із-за слизької, начебто намазаною олією, шапочки. Відомо декілька видів маслюків. Це їстівний гриб.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9" r="6989"/>
          <a:stretch>
            <a:fillRect/>
          </a:stretch>
        </p:blipFill>
        <p:spPr>
          <a:xfrm>
            <a:off x="1428728" y="332656"/>
            <a:ext cx="6311624" cy="4114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222731"/>
            <a:ext cx="5486400" cy="50006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Сироїжка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77\Desktop\e1f3d68726c30079d091d291a70b1ae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444" r="7444"/>
          <a:stretch>
            <a:fillRect/>
          </a:stretch>
        </p:blipFill>
        <p:spPr bwMode="auto">
          <a:xfrm>
            <a:off x="1187624" y="620688"/>
            <a:ext cx="6634805" cy="360204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4581128"/>
            <a:ext cx="6912768" cy="1525278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Назву свою отримав, напевно, із-за того, що деякі з них можна їсти сирими із сіллю. Сироїжки дуже ламаються, тому не всі їх люблять збирати.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393413"/>
            <a:ext cx="5486400" cy="50006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Опеньки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725144"/>
            <a:ext cx="7359824" cy="1525848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Росте на пеньках, на стовбурах живих і загиблих дерев. З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являються в кінці літа і на початку осені в такій кількості, що їх можна збирати мішками. Знищує деревину.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0" r="4630"/>
          <a:stretch>
            <a:fillRect/>
          </a:stretch>
        </p:blipFill>
        <p:spPr>
          <a:xfrm>
            <a:off x="1332450" y="569076"/>
            <a:ext cx="6623926" cy="3824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263479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Груздь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77\Desktop\lactarius-resimu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925" b="4925"/>
          <a:stretch>
            <a:fillRect/>
          </a:stretch>
        </p:blipFill>
        <p:spPr bwMode="auto">
          <a:xfrm>
            <a:off x="1214414" y="612775"/>
            <a:ext cx="6786610" cy="368032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3055" y="4941168"/>
            <a:ext cx="6929486" cy="80486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Увесь білий. Дуже смачний. Якщо побачиш один гриб – поглянь навколо, побачиш ще багато грибів.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081" y="450912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Лисичка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77\Desktop\mo898098089004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1" b="51"/>
          <a:stretch>
            <a:fillRect/>
          </a:stretch>
        </p:blipFill>
        <p:spPr bwMode="auto">
          <a:xfrm>
            <a:off x="1142976" y="642918"/>
            <a:ext cx="6786610" cy="386620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5067948"/>
            <a:ext cx="6786610" cy="80486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Лисичка – їстівний гриб жовтого кольору. Росте в лісах під горішником.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66321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Рижик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941168"/>
            <a:ext cx="7416824" cy="1132245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Отримав назву за свій колір.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Росте у хвойних лісах.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 один із самих смачних грибів, який з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являється у вересні.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>
            <a:fillRect/>
          </a:stretch>
        </p:blipFill>
        <p:spPr>
          <a:xfrm>
            <a:off x="1331640" y="612775"/>
            <a:ext cx="5947048" cy="3824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461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                 Боровик</vt:lpstr>
      <vt:lpstr>                                    Підосичник</vt:lpstr>
      <vt:lpstr>                                 Маслюки</vt:lpstr>
      <vt:lpstr>                                 Сироїжка</vt:lpstr>
      <vt:lpstr>Опеньки</vt:lpstr>
      <vt:lpstr>Груздь</vt:lpstr>
      <vt:lpstr>Лисичка</vt:lpstr>
      <vt:lpstr>Рижик</vt:lpstr>
      <vt:lpstr>Дощовик</vt:lpstr>
      <vt:lpstr>Мухомор</vt:lpstr>
      <vt:lpstr>Бліда поганка</vt:lpstr>
      <vt:lpstr>Сатанинський  гриб</vt:lpstr>
      <vt:lpstr>Вікторина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</dc:creator>
  <cp:lastModifiedBy>RePack by SPecialiST</cp:lastModifiedBy>
  <cp:revision>46</cp:revision>
  <dcterms:created xsi:type="dcterms:W3CDTF">2019-02-05T19:54:19Z</dcterms:created>
  <dcterms:modified xsi:type="dcterms:W3CDTF">2020-05-11T09:26:10Z</dcterms:modified>
</cp:coreProperties>
</file>