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58" r:id="rId6"/>
    <p:sldId id="259" r:id="rId7"/>
    <p:sldId id="260" r:id="rId8"/>
    <p:sldId id="269" r:id="rId9"/>
    <p:sldId id="266" r:id="rId10"/>
    <p:sldId id="265" r:id="rId11"/>
    <p:sldId id="270" r:id="rId12"/>
    <p:sldId id="271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2F1CB6D5-FF19-42AA-BAA9-FEC6ABE7C42F}" type="datetimeFigureOut">
              <a:rPr lang="ru-RU" smtClean="0"/>
              <a:t>26.05.2020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99B9168C-5904-4491-A756-A8921F652DDF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hoshcha.rayon.in.ua/upload/news/21/2018-08/1534581717182/1_metelik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84%D0%B2%D1%80%D0%BE%D0%BF%D0%B0" TargetMode="External"/><Relationship Id="rId7" Type="http://schemas.openxmlformats.org/officeDocument/2006/relationships/hyperlink" Target="https://uk.wikipedia.org/wiki/%D0%97%D0%B0%D0%BA%D0%B0%D1%80%D0%BF%D0%B0%D1%82%D1%81%D1%8C%D0%BA%D0%B0_%D0%BE%D0%B1%D0%BB%D0%B0%D1%81%D1%82%D1%8C" TargetMode="External"/><Relationship Id="rId2" Type="http://schemas.openxmlformats.org/officeDocument/2006/relationships/hyperlink" Target="https://uk.wikipedia.org/wiki/%D0%9F%D1%96%D0%B2%D0%BD%D1%96%D1%87%D0%BD%D0%B0_%D0%90%D0%BC%D0%B5%D1%80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1952" TargetMode="External"/><Relationship Id="rId5" Type="http://schemas.openxmlformats.org/officeDocument/2006/relationships/hyperlink" Target="https://uk.wikipedia.org/wiki/1940" TargetMode="External"/><Relationship Id="rId4" Type="http://schemas.openxmlformats.org/officeDocument/2006/relationships/hyperlink" Target="https://uk.wikipedia.org/wiki/%D0%A3%D0%B3%D0%BE%D1%80%D1%89%D0%B8%D0%BD%D0%B0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97%D0%B0%D0%BF%D0%BE%D1%80%D1%96%D0%B7%D1%8C%D0%BA%D0%B0_%D0%BE%D0%B1%D0%BB%D0%B0%D1%81%D1%82%D1%8C" TargetMode="External"/><Relationship Id="rId13" Type="http://schemas.openxmlformats.org/officeDocument/2006/relationships/hyperlink" Target="https://uk.wikipedia.org/wiki/%D0%9C%D0%B8%D0%BA%D0%BE%D0%BB%D0%B0%D1%97%D0%B2%D1%81%D1%8C%D0%BA%D0%B0_%D0%BE%D0%B1%D0%BB%D0%B0%D1%81%D1%82%D1%8C" TargetMode="External"/><Relationship Id="rId18" Type="http://schemas.openxmlformats.org/officeDocument/2006/relationships/hyperlink" Target="https://uk.wikipedia.org/wiki/%D0%A5%D0%B5%D1%80%D1%81%D0%BE%D0%BD%D1%81%D1%8C%D0%BA%D0%B0_%D0%BE%D0%B1%D0%BB%D0%B0%D1%81%D1%82%D1%8C" TargetMode="External"/><Relationship Id="rId3" Type="http://schemas.openxmlformats.org/officeDocument/2006/relationships/hyperlink" Target="https://uk.wikipedia.org/wiki/%D0%A1%D0%B5%D0%B2%D0%B0%D1%81%D1%82%D0%BE%D0%BF%D0%BE%D0%BB%D1%8C" TargetMode="External"/><Relationship Id="rId21" Type="http://schemas.openxmlformats.org/officeDocument/2006/relationships/hyperlink" Target="https://uk.wikipedia.org/wiki/%D0%A7%D0%B5%D1%80%D0%BD%D1%96%D0%B2%D0%B5%D1%86%D1%8C%D0%BA%D0%B0_%D0%BE%D0%B1%D0%BB%D0%B0%D1%81%D1%82%D1%8C" TargetMode="External"/><Relationship Id="rId7" Type="http://schemas.openxmlformats.org/officeDocument/2006/relationships/hyperlink" Target="https://uk.wikipedia.org/wiki/%D0%97%D0%B0%D0%BA%D0%B0%D1%80%D0%BF%D0%B0%D1%82%D1%81%D1%8C%D0%BA%D0%B0_%D0%BE%D0%B1%D0%BB%D0%B0%D1%81%D1%82%D1%8C" TargetMode="External"/><Relationship Id="rId12" Type="http://schemas.openxmlformats.org/officeDocument/2006/relationships/hyperlink" Target="https://uk.wikipedia.org/wiki/%D0%9B%D1%83%D0%B3%D0%B0%D0%BD%D1%81%D1%8C%D0%BA%D0%B0_%D0%BE%D0%B1%D0%BB%D0%B0%D1%81%D1%82%D1%8C" TargetMode="External"/><Relationship Id="rId17" Type="http://schemas.openxmlformats.org/officeDocument/2006/relationships/hyperlink" Target="https://uk.wikipedia.org/wiki/%D0%A5%D0%B0%D1%80%D0%BA%D1%96%D0%B2%D1%81%D1%8C%D0%BA%D0%B0_%D0%BE%D0%B1%D0%BB%D0%B0%D1%81%D1%82%D1%8C" TargetMode="External"/><Relationship Id="rId2" Type="http://schemas.openxmlformats.org/officeDocument/2006/relationships/hyperlink" Target="https://uk.wikipedia.org/wiki/%D0%90%D0%B2%D1%82%D0%BE%D0%BD%D0%BE%D0%BC%D0%BD%D0%B0_%D0%A0%D0%B5%D1%81%D0%BF%D1%83%D0%B1%D0%BB%D1%96%D0%BA%D0%B0_%D0%9A%D1%80%D0%B8%D0%BC" TargetMode="External"/><Relationship Id="rId16" Type="http://schemas.openxmlformats.org/officeDocument/2006/relationships/hyperlink" Target="https://uk.wikipedia.org/wiki/%D0%A2%D0%B5%D1%80%D0%BD%D0%BE%D0%BF%D1%96%D0%BB%D1%8C%D1%81%D1%8C%D0%BA%D0%B0_%D0%BE%D0%B1%D0%BB%D0%B0%D1%81%D1%82%D1%8C" TargetMode="External"/><Relationship Id="rId20" Type="http://schemas.openxmlformats.org/officeDocument/2006/relationships/hyperlink" Target="https://uk.wikipedia.org/wiki/%D0%A7%D0%B5%D1%80%D0%BA%D0%B0%D1%81%D1%8C%D0%BA%D0%B0_%D0%BE%D0%B1%D0%BB%D0%B0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4%D0%BE%D0%BD%D0%B5%D1%86%D1%8C%D0%BA%D0%B0_%D0%BE%D0%B1%D0%BB%D0%B0%D1%81%D1%82%D1%8C" TargetMode="External"/><Relationship Id="rId11" Type="http://schemas.openxmlformats.org/officeDocument/2006/relationships/hyperlink" Target="https://uk.wikipedia.org/wiki/%D0%9A%D1%96%D1%80%D0%BE%D0%B2%D0%BE%D0%B3%D1%80%D0%B0%D0%B4%D1%81%D1%8C%D0%BA%D0%B0_%D0%BE%D0%B1%D0%BB%D0%B0%D1%81%D1%82%D1%8C" TargetMode="External"/><Relationship Id="rId5" Type="http://schemas.openxmlformats.org/officeDocument/2006/relationships/hyperlink" Target="https://uk.wikipedia.org/wiki/%D0%94%D0%BD%D1%96%D0%BF%D1%80%D0%BE%D0%BF%D0%B5%D1%82%D1%80%D0%BE%D0%B2%D1%81%D1%8C%D0%BA%D0%B0_%D0%BE%D0%B1%D0%BB%D0%B0%D1%81%D1%82%D1%8C" TargetMode="External"/><Relationship Id="rId15" Type="http://schemas.openxmlformats.org/officeDocument/2006/relationships/hyperlink" Target="https://uk.wikipedia.org/wiki/%D0%9F%D0%BE%D0%BB%D1%82%D0%B0%D0%B2%D1%81%D1%8C%D0%BA%D0%B0_%D0%BE%D0%B1%D0%BB%D0%B0%D1%81%D1%82%D1%8C" TargetMode="External"/><Relationship Id="rId10" Type="http://schemas.openxmlformats.org/officeDocument/2006/relationships/hyperlink" Target="https://uk.wikipedia.org/wiki/%D0%9A%D0%B8%D1%97%D0%B2%D1%81%D1%8C%D0%BA%D0%B0_%D0%BE%D0%B1%D0%BB%D0%B0%D1%81%D1%82%D1%8C" TargetMode="External"/><Relationship Id="rId19" Type="http://schemas.openxmlformats.org/officeDocument/2006/relationships/hyperlink" Target="https://uk.wikipedia.org/wiki/%D0%A5%D0%BC%D0%B5%D0%BB%D1%8C%D0%BD%D0%B8%D1%86%D1%8C%D0%BA%D0%B0_%D0%BE%D0%B1%D0%BB%D0%B0%D1%81%D1%82%D1%8C" TargetMode="External"/><Relationship Id="rId4" Type="http://schemas.openxmlformats.org/officeDocument/2006/relationships/hyperlink" Target="https://uk.wikipedia.org/wiki/%D0%92%D1%96%D0%BD%D0%BD%D0%B8%D1%86%D1%8C%D0%BA%D0%B0_%D0%BE%D0%B1%D0%BB%D0%B0%D1%81%D1%82%D1%8C" TargetMode="External"/><Relationship Id="rId9" Type="http://schemas.openxmlformats.org/officeDocument/2006/relationships/hyperlink" Target="https://uk.wikipedia.org/wiki/%D0%86%D0%B2%D0%B0%D0%BD%D0%BE-%D0%A4%D1%80%D0%B0%D0%BD%D0%BA%D1%96%D0%B2%D1%81%D1%8C%D0%BA%D0%B0_%D0%BE%D0%B1%D0%BB%D0%B0%D1%81%D1%82%D1%8C" TargetMode="External"/><Relationship Id="rId14" Type="http://schemas.openxmlformats.org/officeDocument/2006/relationships/hyperlink" Target="https://uk.wikipedia.org/wiki/%D0%9E%D0%B4%D0%B5%D1%81%D1%8C%D0%BA%D0%B0_%D0%BE%D0%B1%D0%BB%D0%B0%D1%81%D1%82%D1%8C" TargetMode="External"/><Relationship Id="rId22" Type="http://schemas.openxmlformats.org/officeDocument/2006/relationships/hyperlink" Target="https://uk.wikipedia.org/wiki/%D0%A1%D1%96%D0%BB%D1%8C%D1%81%D1%8C%D0%BA%D0%BE%D0%B3%D0%BE%D1%81%D0%BF%D0%BE%D0%B4%D0%B0%D1%80%D1%81%D1%8C%D0%BA%D0%B0_%D0%BF%D1%80%D0%BE%D0%B4%D1%83%D0%BA%D1%86%D1%96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hoshcha.rayon.in.ua/upload/news/21/2018-08/1534581717182/2_pavutinnia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6429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hoshcha.rayon.in.ua/upload/news/21/2018-08/1534581717182/1_metelik.jpg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1250145" y="-1035855"/>
            <a:ext cx="664371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821537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err="1" smtClean="0"/>
              <a:t>Крилата</a:t>
            </a:r>
            <a:r>
              <a:rPr lang="ru-RU" sz="5400" dirty="0" smtClean="0"/>
              <a:t> карантина </a:t>
            </a:r>
            <a:r>
              <a:rPr lang="ru-RU" sz="5400" dirty="0" err="1" smtClean="0"/>
              <a:t>небезпека</a:t>
            </a:r>
            <a:r>
              <a:rPr lang="ru-RU" sz="5400" dirty="0" smtClean="0"/>
              <a:t/>
            </a:r>
            <a:br>
              <a:rPr lang="ru-RU" sz="5400" dirty="0" smtClean="0"/>
            </a:b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357166"/>
            <a:ext cx="4643470" cy="5768997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uk-UA" dirty="0" err="1"/>
              <a:t>Є</a:t>
            </a:r>
            <a:r>
              <a:rPr lang="ru-RU" dirty="0" err="1" smtClean="0"/>
              <a:t>диним</a:t>
            </a:r>
            <a:r>
              <a:rPr lang="ru-RU" dirty="0" smtClean="0"/>
              <a:t> </a:t>
            </a:r>
            <a:r>
              <a:rPr lang="ru-RU" dirty="0" err="1"/>
              <a:t>доступним</a:t>
            </a:r>
            <a:r>
              <a:rPr lang="ru-RU" dirty="0"/>
              <a:t> методом </a:t>
            </a:r>
            <a:r>
              <a:rPr lang="ru-RU" dirty="0" err="1"/>
              <a:t>боротьби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агротехнічні</a:t>
            </a:r>
            <a:r>
              <a:rPr lang="ru-RU" dirty="0"/>
              <a:t> заходи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зрізання</a:t>
            </a:r>
            <a:r>
              <a:rPr lang="ru-RU" dirty="0"/>
              <a:t> та </a:t>
            </a:r>
            <a:r>
              <a:rPr lang="ru-RU" dirty="0" err="1"/>
              <a:t>спалювання</a:t>
            </a:r>
            <a:r>
              <a:rPr lang="ru-RU" dirty="0"/>
              <a:t> </a:t>
            </a:r>
            <a:r>
              <a:rPr lang="ru-RU" dirty="0" err="1"/>
              <a:t>гілок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гніздами</a:t>
            </a:r>
            <a:r>
              <a:rPr lang="ru-RU" dirty="0"/>
              <a:t>,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мертвої</a:t>
            </a:r>
            <a:r>
              <a:rPr lang="ru-RU" dirty="0"/>
              <a:t> кори, </a:t>
            </a:r>
            <a:r>
              <a:rPr lang="ru-RU" dirty="0" err="1"/>
              <a:t>обмазування</a:t>
            </a:r>
            <a:r>
              <a:rPr lang="ru-RU" dirty="0"/>
              <a:t> </a:t>
            </a:r>
            <a:r>
              <a:rPr lang="ru-RU" dirty="0" err="1"/>
              <a:t>стовбурів</a:t>
            </a:r>
            <a:r>
              <a:rPr lang="ru-RU" dirty="0"/>
              <a:t> </a:t>
            </a:r>
            <a:r>
              <a:rPr lang="ru-RU" dirty="0" err="1" smtClean="0"/>
              <a:t>вапном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C:\Users\1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62534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357166"/>
            <a:ext cx="5257808" cy="5768997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обробки</a:t>
            </a:r>
            <a:r>
              <a:rPr lang="ru-RU" dirty="0"/>
              <a:t> за межами </a:t>
            </a:r>
            <a:r>
              <a:rPr lang="ru-RU" dirty="0" err="1"/>
              <a:t>населених</a:t>
            </a:r>
            <a:r>
              <a:rPr lang="ru-RU" dirty="0"/>
              <a:t> </a:t>
            </a:r>
            <a:r>
              <a:rPr lang="ru-RU" dirty="0" err="1"/>
              <a:t>пунктів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</a:t>
            </a:r>
            <a:r>
              <a:rPr lang="ru-RU" dirty="0" err="1"/>
              <a:t>інсектициди</a:t>
            </a:r>
            <a:r>
              <a:rPr lang="ru-RU" dirty="0"/>
              <a:t>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пестицидів</a:t>
            </a:r>
            <a:r>
              <a:rPr lang="ru-RU" dirty="0"/>
              <a:t> та </a:t>
            </a:r>
            <a:r>
              <a:rPr lang="ru-RU" dirty="0" err="1"/>
              <a:t>агрохімікатів</a:t>
            </a:r>
            <a:r>
              <a:rPr lang="ru-RU" dirty="0"/>
              <a:t>, </a:t>
            </a:r>
            <a:r>
              <a:rPr lang="ru-RU" dirty="0" err="1"/>
              <a:t>дозволених</a:t>
            </a:r>
            <a:r>
              <a:rPr lang="ru-RU" dirty="0"/>
              <a:t> до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(Карате 050 ЕС, к.е. (норма </a:t>
            </a:r>
            <a:r>
              <a:rPr lang="ru-RU" dirty="0" err="1"/>
              <a:t>витрат</a:t>
            </a:r>
            <a:r>
              <a:rPr lang="ru-RU" dirty="0"/>
              <a:t> 0,2-0,4 л/га,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 smtClean="0"/>
              <a:t>).)</a:t>
            </a:r>
            <a:r>
              <a:rPr lang="ru-RU" dirty="0" err="1" smtClean="0"/>
              <a:t>Хімічні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 </a:t>
            </a:r>
            <a:r>
              <a:rPr lang="ru-RU" dirty="0" err="1" smtClean="0"/>
              <a:t>проти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метелика</a:t>
            </a:r>
            <a:r>
              <a:rPr lang="ru-RU" dirty="0" smtClean="0"/>
              <a:t>: Хлорофос, </a:t>
            </a:r>
            <a:r>
              <a:rPr lang="ru-RU" dirty="0" err="1" smtClean="0"/>
              <a:t>Ентобактерін</a:t>
            </a:r>
            <a:r>
              <a:rPr lang="ru-RU" dirty="0" smtClean="0"/>
              <a:t>, </a:t>
            </a:r>
            <a:r>
              <a:rPr lang="ru-RU" dirty="0" err="1" smtClean="0"/>
              <a:t>Севін</a:t>
            </a:r>
            <a:r>
              <a:rPr lang="ru-RU" dirty="0" smtClean="0"/>
              <a:t>, </a:t>
            </a:r>
            <a:r>
              <a:rPr lang="ru-RU" dirty="0" err="1" smtClean="0"/>
              <a:t>Рогор</a:t>
            </a:r>
            <a:r>
              <a:rPr lang="ru-RU" dirty="0" smtClean="0"/>
              <a:t> С, </a:t>
            </a:r>
            <a:r>
              <a:rPr lang="ru-RU" dirty="0" err="1" smtClean="0"/>
              <a:t>Дурсбан</a:t>
            </a:r>
            <a:r>
              <a:rPr lang="ru-RU" dirty="0" smtClean="0"/>
              <a:t> 480, Карате 050ЕС, </a:t>
            </a:r>
            <a:r>
              <a:rPr lang="ru-RU" dirty="0" err="1" smtClean="0"/>
              <a:t>Пірінекс</a:t>
            </a:r>
            <a:r>
              <a:rPr lang="ru-RU" dirty="0" smtClean="0"/>
              <a:t> 40.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543" r="15790"/>
          <a:stretch>
            <a:fillRect/>
          </a:stretch>
        </p:blipFill>
        <p:spPr bwMode="auto">
          <a:xfrm>
            <a:off x="142843" y="285728"/>
            <a:ext cx="3500463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428604"/>
            <a:ext cx="4900618" cy="5697559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У </a:t>
            </a:r>
            <a:r>
              <a:rPr lang="ru-RU" dirty="0" err="1" smtClean="0"/>
              <a:t>населених</a:t>
            </a:r>
            <a:r>
              <a:rPr lang="ru-RU" dirty="0" smtClean="0"/>
              <a:t> пунктах для </a:t>
            </a:r>
            <a:r>
              <a:rPr lang="ru-RU" dirty="0" err="1" smtClean="0"/>
              <a:t>знищення</a:t>
            </a:r>
            <a:r>
              <a:rPr lang="ru-RU" dirty="0" smtClean="0"/>
              <a:t> </a:t>
            </a:r>
            <a:r>
              <a:rPr lang="ru-RU" dirty="0" err="1" smtClean="0"/>
              <a:t>гусені</a:t>
            </a:r>
            <a:r>
              <a:rPr lang="ru-RU" dirty="0" smtClean="0"/>
              <a:t> </a:t>
            </a:r>
            <a:r>
              <a:rPr lang="ru-RU" dirty="0" err="1" smtClean="0"/>
              <a:t>обох</a:t>
            </a:r>
            <a:r>
              <a:rPr lang="ru-RU" dirty="0" smtClean="0"/>
              <a:t> </a:t>
            </a:r>
            <a:r>
              <a:rPr lang="ru-RU" dirty="0" err="1" smtClean="0"/>
              <a:t>поколінь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обприскувати</a:t>
            </a:r>
            <a:r>
              <a:rPr lang="ru-RU" dirty="0" smtClean="0"/>
              <a:t> </a:t>
            </a:r>
            <a:r>
              <a:rPr lang="ru-RU" dirty="0" err="1" smtClean="0"/>
              <a:t>багаторічні</a:t>
            </a:r>
            <a:r>
              <a:rPr lang="ru-RU" dirty="0" smtClean="0"/>
              <a:t> </a:t>
            </a:r>
            <a:r>
              <a:rPr lang="ru-RU" dirty="0" err="1" smtClean="0"/>
              <a:t>насадження</a:t>
            </a:r>
            <a:r>
              <a:rPr lang="ru-RU" dirty="0" smtClean="0"/>
              <a:t> </a:t>
            </a:r>
            <a:r>
              <a:rPr lang="ru-RU" dirty="0" err="1" smtClean="0"/>
              <a:t>біологічними</a:t>
            </a:r>
            <a:r>
              <a:rPr lang="ru-RU" dirty="0" smtClean="0"/>
              <a:t> препаратами (</a:t>
            </a:r>
            <a:r>
              <a:rPr lang="ru-RU" dirty="0" err="1" smtClean="0"/>
              <a:t>Актофіт</a:t>
            </a:r>
            <a:r>
              <a:rPr lang="ru-RU" dirty="0" smtClean="0"/>
              <a:t>, 0,2 % к. е. (2,0 л/га), </a:t>
            </a:r>
            <a:r>
              <a:rPr lang="ru-RU" dirty="0" err="1" smtClean="0"/>
              <a:t>Бітоксибацилін</a:t>
            </a:r>
            <a:r>
              <a:rPr lang="ru-RU" dirty="0" smtClean="0"/>
              <a:t> </a:t>
            </a:r>
            <a:r>
              <a:rPr lang="ru-RU" dirty="0" err="1" smtClean="0"/>
              <a:t>рідка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пастоподібна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 (2–3 л/га</a:t>
            </a:r>
            <a:endParaRPr lang="ru-RU" dirty="0"/>
          </a:p>
        </p:txBody>
      </p:sp>
      <p:pic>
        <p:nvPicPr>
          <p:cNvPr id="2050" name="Picture 2" descr="C:\Users\1\Desktop\shopping (2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428604"/>
            <a:ext cx="5500726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08" y="0"/>
            <a:ext cx="9017585" cy="67151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 </a:t>
            </a:r>
          </a:p>
          <a:p>
            <a:pPr algn="ctr">
              <a:buNone/>
            </a:pPr>
            <a:endParaRPr lang="ru-RU" dirty="0"/>
          </a:p>
          <a:p>
            <a:pPr algn="ctr">
              <a:buNone/>
            </a:pPr>
            <a:r>
              <a:rPr lang="ru-RU" dirty="0" err="1" smtClean="0">
                <a:solidFill>
                  <a:srgbClr val="FFFF00"/>
                </a:solidFill>
              </a:rPr>
              <a:t>Найцінніше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в нас </a:t>
            </a:r>
            <a:r>
              <a:rPr lang="ru-RU" dirty="0" err="1">
                <a:solidFill>
                  <a:srgbClr val="FFFF00"/>
                </a:solidFill>
              </a:rPr>
              <a:t>є</a:t>
            </a:r>
            <a:r>
              <a:rPr lang="ru-RU" dirty="0">
                <a:solidFill>
                  <a:srgbClr val="FFFF00"/>
                </a:solidFill>
              </a:rPr>
              <a:t>, -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наше </a:t>
            </a:r>
            <a:r>
              <a:rPr lang="ru-RU" dirty="0" err="1">
                <a:solidFill>
                  <a:srgbClr val="FFFF00"/>
                </a:solidFill>
              </a:rPr>
              <a:t>довкілля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Зрештою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від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нього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залежить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здоров’я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нації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smtClean="0">
                <a:solidFill>
                  <a:srgbClr val="FFFF00"/>
                </a:solidFill>
              </a:rPr>
              <a:t>     </a:t>
            </a:r>
            <a:r>
              <a:rPr lang="ru-RU" dirty="0" err="1" smtClean="0">
                <a:solidFill>
                  <a:srgbClr val="FFFF00"/>
                </a:solidFill>
              </a:rPr>
              <a:t>Захистити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його</a:t>
            </a:r>
            <a:r>
              <a:rPr lang="ru-RU" dirty="0">
                <a:solidFill>
                  <a:srgbClr val="FFFF00"/>
                </a:solidFill>
              </a:rPr>
              <a:t> - </a:t>
            </a:r>
            <a:r>
              <a:rPr lang="ru-RU" dirty="0" err="1">
                <a:solidFill>
                  <a:srgbClr val="FFFF00"/>
                </a:solidFill>
              </a:rPr>
              <a:t>це</a:t>
            </a:r>
            <a:r>
              <a:rPr lang="ru-RU" dirty="0">
                <a:solidFill>
                  <a:srgbClr val="FFFF00"/>
                </a:solidFill>
              </a:rPr>
              <a:t> наш </a:t>
            </a:r>
            <a:r>
              <a:rPr lang="ru-RU" dirty="0" err="1">
                <a:solidFill>
                  <a:srgbClr val="FFFF00"/>
                </a:solidFill>
              </a:rPr>
              <a:t>спільний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громадянський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обов’язо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571480"/>
            <a:ext cx="4757742" cy="5554683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Літо</a:t>
            </a:r>
            <a:r>
              <a:rPr lang="ru-RU" dirty="0"/>
              <a:t> – пора </a:t>
            </a:r>
            <a:r>
              <a:rPr lang="ru-RU" dirty="0" err="1"/>
              <a:t>спустошливої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 такого </a:t>
            </a:r>
            <a:r>
              <a:rPr lang="ru-RU" dirty="0" err="1"/>
              <a:t>шкідника</a:t>
            </a:r>
            <a:r>
              <a:rPr lang="ru-RU" dirty="0"/>
              <a:t> як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білий</a:t>
            </a:r>
            <a:r>
              <a:rPr lang="ru-RU" dirty="0"/>
              <a:t> </a:t>
            </a:r>
            <a:r>
              <a:rPr lang="ru-RU" dirty="0" err="1"/>
              <a:t>метелик</a:t>
            </a:r>
            <a:r>
              <a:rPr lang="ru-RU" dirty="0"/>
              <a:t>.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кожен</a:t>
            </a:r>
            <a:r>
              <a:rPr lang="ru-RU" dirty="0"/>
              <a:t> </a:t>
            </a:r>
            <a:r>
              <a:rPr lang="ru-RU" dirty="0" err="1"/>
              <a:t>бачив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нещасні</a:t>
            </a:r>
            <a:r>
              <a:rPr lang="ru-RU" dirty="0"/>
              <a:t> дерева та </a:t>
            </a:r>
            <a:r>
              <a:rPr lang="ru-RU" dirty="0" err="1"/>
              <a:t>кущі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американський</a:t>
            </a:r>
            <a:r>
              <a:rPr lang="ru-RU" dirty="0"/>
              <a:t> </a:t>
            </a:r>
            <a:r>
              <a:rPr lang="ru-RU" dirty="0" err="1"/>
              <a:t>метелик</a:t>
            </a:r>
            <a:r>
              <a:rPr lang="ru-RU" dirty="0"/>
              <a:t> </a:t>
            </a:r>
            <a:r>
              <a:rPr lang="ru-RU" dirty="0" err="1"/>
              <a:t>перетворив</a:t>
            </a:r>
            <a:r>
              <a:rPr lang="ru-RU" dirty="0"/>
              <a:t> на </a:t>
            </a:r>
            <a:r>
              <a:rPr lang="ru-RU" dirty="0" err="1"/>
              <a:t>суцільні</a:t>
            </a:r>
            <a:r>
              <a:rPr lang="ru-RU" dirty="0"/>
              <a:t> </a:t>
            </a:r>
            <a:r>
              <a:rPr lang="ru-RU" dirty="0" err="1"/>
              <a:t>кокони</a:t>
            </a:r>
            <a:r>
              <a:rPr lang="ru-RU" dirty="0"/>
              <a:t> </a:t>
            </a:r>
            <a:r>
              <a:rPr lang="ru-RU" dirty="0" err="1"/>
              <a:t>павутини</a:t>
            </a:r>
            <a:r>
              <a:rPr lang="ru-RU" dirty="0"/>
              <a:t>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вчасно</a:t>
            </a:r>
            <a:r>
              <a:rPr lang="ru-RU" dirty="0"/>
              <a:t> не </a:t>
            </a:r>
            <a:r>
              <a:rPr lang="ru-RU" dirty="0" err="1"/>
              <a:t>допомогти</a:t>
            </a:r>
            <a:r>
              <a:rPr lang="ru-RU" dirty="0"/>
              <a:t> </a:t>
            </a:r>
            <a:r>
              <a:rPr lang="ru-RU" dirty="0" err="1"/>
              <a:t>рослині</a:t>
            </a:r>
            <a:r>
              <a:rPr lang="ru-RU" dirty="0"/>
              <a:t>, </a:t>
            </a:r>
            <a:r>
              <a:rPr lang="ru-RU" dirty="0" err="1"/>
              <a:t>окупованій</a:t>
            </a:r>
            <a:r>
              <a:rPr lang="ru-RU" dirty="0"/>
              <a:t> </a:t>
            </a:r>
            <a:r>
              <a:rPr lang="ru-RU" dirty="0" err="1"/>
              <a:t>білим</a:t>
            </a:r>
            <a:r>
              <a:rPr lang="ru-RU" dirty="0"/>
              <a:t> </a:t>
            </a:r>
            <a:r>
              <a:rPr lang="ru-RU" dirty="0" err="1"/>
              <a:t>американським</a:t>
            </a:r>
            <a:r>
              <a:rPr lang="ru-RU" dirty="0"/>
              <a:t> </a:t>
            </a:r>
            <a:r>
              <a:rPr lang="ru-RU" dirty="0" err="1"/>
              <a:t>метеликом</a:t>
            </a:r>
            <a:r>
              <a:rPr lang="ru-RU" dirty="0"/>
              <a:t>, вона </a:t>
            </a:r>
            <a:r>
              <a:rPr lang="ru-RU" dirty="0" err="1" smtClean="0"/>
              <a:t>загине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2" descr="Дерево в павутинні білого американського метел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394696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72475"/>
          </a:xfrm>
        </p:spPr>
        <p:txBody>
          <a:bodyPr/>
          <a:lstStyle/>
          <a:p>
            <a:r>
              <a:rPr lang="ru-RU" dirty="0" err="1" smtClean="0"/>
              <a:t>Батьківщиною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метелика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 </a:t>
            </a:r>
            <a:r>
              <a:rPr lang="ru-RU" dirty="0" err="1" smtClean="0">
                <a:hlinkClick r:id="rId2" tooltip="Північна Америка"/>
              </a:rPr>
              <a:t>Північна</a:t>
            </a:r>
            <a:r>
              <a:rPr lang="ru-RU" dirty="0" smtClean="0">
                <a:hlinkClick r:id="rId2" tooltip="Північна Америка"/>
              </a:rPr>
              <a:t> Америка</a:t>
            </a:r>
            <a:r>
              <a:rPr lang="ru-RU" dirty="0" smtClean="0"/>
              <a:t>. В </a:t>
            </a:r>
            <a:r>
              <a:rPr lang="ru-RU" dirty="0" err="1" smtClean="0">
                <a:hlinkClick r:id="rId3" tooltip="Європа"/>
              </a:rPr>
              <a:t>Європу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 </a:t>
            </a:r>
            <a:r>
              <a:rPr lang="ru-RU" dirty="0" err="1" smtClean="0">
                <a:hlinkClick r:id="rId4" tooltip="Угорщина"/>
              </a:rPr>
              <a:t>Угорщину</a:t>
            </a:r>
            <a:r>
              <a:rPr lang="ru-RU" dirty="0" smtClean="0"/>
              <a:t>,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метелик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завезений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вантажем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Північної</a:t>
            </a:r>
            <a:r>
              <a:rPr lang="ru-RU" dirty="0" smtClean="0"/>
              <a:t> Америки у </a:t>
            </a:r>
            <a:r>
              <a:rPr lang="ru-RU" dirty="0" smtClean="0">
                <a:hlinkClick r:id="rId5" tooltip="1940"/>
              </a:rPr>
              <a:t>1940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. В </a:t>
            </a:r>
            <a:r>
              <a:rPr lang="ru-RU" dirty="0" err="1" smtClean="0"/>
              <a:t>Україні</a:t>
            </a:r>
            <a:r>
              <a:rPr lang="ru-RU" dirty="0" smtClean="0"/>
              <a:t> АБМ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виявлено</a:t>
            </a:r>
            <a:r>
              <a:rPr lang="ru-RU" dirty="0" smtClean="0"/>
              <a:t> у </a:t>
            </a:r>
            <a:r>
              <a:rPr lang="ru-RU" dirty="0" smtClean="0">
                <a:hlinkClick r:id="rId6" tooltip="1952"/>
              </a:rPr>
              <a:t>1952</a:t>
            </a:r>
            <a:r>
              <a:rPr lang="ru-RU" dirty="0" smtClean="0"/>
              <a:t> </a:t>
            </a:r>
            <a:r>
              <a:rPr lang="ru-RU" dirty="0" err="1" smtClean="0"/>
              <a:t>році</a:t>
            </a:r>
            <a:r>
              <a:rPr lang="ru-RU" dirty="0" smtClean="0"/>
              <a:t> в </a:t>
            </a:r>
            <a:r>
              <a:rPr lang="ru-RU" dirty="0" err="1" smtClean="0">
                <a:hlinkClick r:id="rId7" tooltip="Закарпатська область"/>
              </a:rPr>
              <a:t>Закарпатській</a:t>
            </a:r>
            <a:r>
              <a:rPr lang="ru-RU" dirty="0" smtClean="0">
                <a:hlinkClick r:id="rId7" tooltip="Закарпатська область"/>
              </a:rPr>
              <a:t> </a:t>
            </a:r>
            <a:r>
              <a:rPr lang="ru-RU" dirty="0" err="1" smtClean="0">
                <a:hlinkClick r:id="rId7" tooltip="Закарпатська область"/>
              </a:rPr>
              <a:t>області</a:t>
            </a:r>
            <a:r>
              <a:rPr lang="ru-RU" dirty="0" smtClean="0"/>
              <a:t>. А </a:t>
            </a:r>
            <a:r>
              <a:rPr lang="ru-RU" dirty="0" err="1" smtClean="0"/>
              <a:t>з</a:t>
            </a:r>
            <a:r>
              <a:rPr lang="ru-RU" dirty="0" smtClean="0"/>
              <a:t> 1966 року </a:t>
            </a:r>
            <a:r>
              <a:rPr lang="ru-RU" dirty="0" err="1" smtClean="0"/>
              <a:t>відбулося</a:t>
            </a:r>
            <a:r>
              <a:rPr lang="ru-RU" dirty="0" smtClean="0"/>
              <a:t> </a:t>
            </a:r>
            <a:r>
              <a:rPr lang="ru-RU" dirty="0" err="1" smtClean="0"/>
              <a:t>поступове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в </a:t>
            </a:r>
            <a:r>
              <a:rPr lang="ru-RU" dirty="0" err="1" smtClean="0"/>
              <a:t>інші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15351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Станом на 1 </a:t>
            </a:r>
            <a:r>
              <a:rPr lang="ru-RU" dirty="0" err="1" smtClean="0"/>
              <a:t>січня</a:t>
            </a:r>
            <a:r>
              <a:rPr lang="ru-RU" dirty="0" smtClean="0"/>
              <a:t> 2006 року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метелик</a:t>
            </a:r>
            <a:r>
              <a:rPr lang="ru-RU" dirty="0" smtClean="0"/>
              <a:t> </a:t>
            </a:r>
            <a:r>
              <a:rPr lang="ru-RU" dirty="0" err="1" smtClean="0"/>
              <a:t>виявлений</a:t>
            </a:r>
            <a:r>
              <a:rPr lang="ru-RU" dirty="0" smtClean="0"/>
              <a:t> на </a:t>
            </a:r>
            <a:r>
              <a:rPr lang="ru-RU" dirty="0" err="1" smtClean="0"/>
              <a:t>загальній</a:t>
            </a:r>
            <a:r>
              <a:rPr lang="ru-RU" dirty="0" smtClean="0"/>
              <a:t> </a:t>
            </a:r>
            <a:r>
              <a:rPr lang="ru-RU" dirty="0" err="1" smtClean="0"/>
              <a:t>площі</a:t>
            </a:r>
            <a:r>
              <a:rPr lang="ru-RU" dirty="0" smtClean="0"/>
              <a:t> 107 729,82 га в АР </a:t>
            </a:r>
            <a:r>
              <a:rPr lang="ru-RU" dirty="0" err="1" smtClean="0">
                <a:hlinkClick r:id="rId2" tooltip="Автономна Республіка Крим"/>
              </a:rPr>
              <a:t>Крим</a:t>
            </a:r>
            <a:r>
              <a:rPr lang="ru-RU" dirty="0" smtClean="0"/>
              <a:t>, м. </a:t>
            </a:r>
            <a:r>
              <a:rPr lang="ru-RU" dirty="0" smtClean="0">
                <a:hlinkClick r:id="rId3" tooltip="Севастополь"/>
              </a:rPr>
              <a:t>Севастополь</a:t>
            </a:r>
            <a:r>
              <a:rPr lang="ru-RU" dirty="0" smtClean="0"/>
              <a:t> та в 18 областях </a:t>
            </a:r>
            <a:r>
              <a:rPr lang="ru-RU" dirty="0" err="1" smtClean="0"/>
              <a:t>України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, </a:t>
            </a:r>
            <a:r>
              <a:rPr lang="ru-RU" dirty="0" err="1" smtClean="0">
                <a:hlinkClick r:id="rId4" tooltip="Вінницька область"/>
              </a:rPr>
              <a:t>Вінницькій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5" tooltip="Дніпропетровська область"/>
              </a:rPr>
              <a:t>Дніпропетровській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6" tooltip="Донецька область"/>
              </a:rPr>
              <a:t>Донецькій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7" tooltip="Закарпатська область"/>
              </a:rPr>
              <a:t>Закарпатській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8" tooltip="Запорізька область"/>
              </a:rPr>
              <a:t>Запорізькій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9" tooltip="Івано-Франківська область"/>
              </a:rPr>
              <a:t>Івано-Франківській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0" tooltip="Київська область"/>
              </a:rPr>
              <a:t>Київській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1" tooltip="Кіровоградська область"/>
              </a:rPr>
              <a:t>Кіровоградській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2" tooltip="Луганська область"/>
              </a:rPr>
              <a:t>Луганській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3" tooltip="Миколаївська область"/>
              </a:rPr>
              <a:t>Миколаївській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4" tooltip="Одеська область"/>
              </a:rPr>
              <a:t>Одеській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5" tooltip="Полтавська область"/>
              </a:rPr>
              <a:t>Полтавській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6" tooltip="Тернопільська область"/>
              </a:rPr>
              <a:t>Тернопільській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7" tooltip="Харківська область"/>
              </a:rPr>
              <a:t>Харківській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8" tooltip="Херсонська область"/>
              </a:rPr>
              <a:t>Херсонській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19" tooltip="Хмельницька область"/>
              </a:rPr>
              <a:t>Хмельницькій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20" tooltip="Черкаська область"/>
              </a:rPr>
              <a:t>Черкаській</a:t>
            </a:r>
            <a:r>
              <a:rPr lang="ru-RU" dirty="0" smtClean="0"/>
              <a:t>, </a:t>
            </a:r>
            <a:r>
              <a:rPr lang="ru-RU" dirty="0" err="1" smtClean="0">
                <a:hlinkClick r:id="rId21" tooltip="Чернівецька область"/>
              </a:rPr>
              <a:t>Чернівецькій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Поширюється</a:t>
            </a:r>
            <a:r>
              <a:rPr lang="ru-RU" dirty="0" smtClean="0"/>
              <a:t> </a:t>
            </a:r>
            <a:r>
              <a:rPr lang="ru-RU" dirty="0" err="1" smtClean="0"/>
              <a:t>американський</a:t>
            </a:r>
            <a:r>
              <a:rPr lang="ru-RU" dirty="0" smtClean="0"/>
              <a:t> </a:t>
            </a:r>
            <a:r>
              <a:rPr lang="ru-RU" dirty="0" err="1" smtClean="0"/>
              <a:t>білий</a:t>
            </a:r>
            <a:r>
              <a:rPr lang="ru-RU" dirty="0" smtClean="0"/>
              <a:t> </a:t>
            </a:r>
            <a:r>
              <a:rPr lang="ru-RU" dirty="0" err="1" smtClean="0"/>
              <a:t>метелик</a:t>
            </a:r>
            <a:r>
              <a:rPr lang="ru-RU" dirty="0" smtClean="0"/>
              <a:t> </a:t>
            </a:r>
            <a:r>
              <a:rPr lang="ru-RU" dirty="0" err="1" smtClean="0"/>
              <a:t>транспортними</a:t>
            </a:r>
            <a:r>
              <a:rPr lang="ru-RU" dirty="0" smtClean="0"/>
              <a:t> </a:t>
            </a:r>
            <a:r>
              <a:rPr lang="ru-RU" dirty="0" err="1" smtClean="0"/>
              <a:t>засобами</a:t>
            </a:r>
            <a:r>
              <a:rPr lang="ru-RU" dirty="0" smtClean="0"/>
              <a:t> при </a:t>
            </a:r>
            <a:r>
              <a:rPr lang="ru-RU" dirty="0" err="1" smtClean="0"/>
              <a:t>перевезенні</a:t>
            </a:r>
            <a:r>
              <a:rPr lang="ru-RU" dirty="0" smtClean="0"/>
              <a:t> </a:t>
            </a:r>
            <a:r>
              <a:rPr lang="ru-RU" dirty="0" err="1" smtClean="0">
                <a:hlinkClick r:id="rId22" tooltip="Сільськогосподарська продукція"/>
              </a:rPr>
              <a:t>сільськогосподарської</a:t>
            </a:r>
            <a:r>
              <a:rPr lang="ru-RU" dirty="0" smtClean="0">
                <a:hlinkClick r:id="rId22" tooltip="Сільськогосподарська продукція"/>
              </a:rPr>
              <a:t> </a:t>
            </a:r>
            <a:r>
              <a:rPr lang="ru-RU" dirty="0" err="1" smtClean="0">
                <a:hlinkClick r:id="rId22" tooltip="Сільськогосподарська продукція"/>
              </a:rPr>
              <a:t>продукції</a:t>
            </a:r>
            <a:r>
              <a:rPr lang="ru-RU" dirty="0" smtClean="0"/>
              <a:t> та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вантажів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швидкість</a:t>
            </a:r>
            <a:r>
              <a:rPr lang="ru-RU" dirty="0" smtClean="0"/>
              <a:t> </a:t>
            </a:r>
            <a:r>
              <a:rPr lang="ru-RU" dirty="0" err="1" smtClean="0"/>
              <a:t>поширення</a:t>
            </a:r>
            <a:r>
              <a:rPr lang="ru-RU" dirty="0" smtClean="0"/>
              <a:t> у </a:t>
            </a:r>
            <a:r>
              <a:rPr lang="ru-RU" dirty="0" err="1" smtClean="0"/>
              <a:t>країні</a:t>
            </a:r>
            <a:r>
              <a:rPr lang="ru-RU" dirty="0" smtClean="0"/>
              <a:t> становить 30—40 км на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285728"/>
            <a:ext cx="3971924" cy="584043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Білий</a:t>
            </a:r>
            <a:r>
              <a:rPr lang="ru-RU" b="1" dirty="0"/>
              <a:t> </a:t>
            </a:r>
            <a:r>
              <a:rPr lang="ru-RU" b="1" dirty="0" err="1"/>
              <a:t>американський</a:t>
            </a:r>
            <a:r>
              <a:rPr lang="ru-RU" b="1" dirty="0"/>
              <a:t> </a:t>
            </a:r>
            <a:r>
              <a:rPr lang="ru-RU" b="1" dirty="0" err="1"/>
              <a:t>метелик</a:t>
            </a:r>
            <a:r>
              <a:rPr lang="ru-RU" b="1" dirty="0"/>
              <a:t> </a:t>
            </a:r>
            <a:r>
              <a:rPr lang="ru-RU" dirty="0"/>
              <a:t>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багатоїдний</a:t>
            </a:r>
            <a:r>
              <a:rPr lang="ru-RU" dirty="0"/>
              <a:t> </a:t>
            </a:r>
            <a:r>
              <a:rPr lang="ru-RU" dirty="0" err="1"/>
              <a:t>шкідник</a:t>
            </a:r>
            <a:r>
              <a:rPr lang="ru-RU" dirty="0"/>
              <a:t>, в </a:t>
            </a:r>
            <a:r>
              <a:rPr lang="ru-RU" dirty="0" err="1"/>
              <a:t>його</a:t>
            </a:r>
            <a:r>
              <a:rPr lang="ru-RU" dirty="0"/>
              <a:t> «меню»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двохсот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дерев та </a:t>
            </a:r>
            <a:r>
              <a:rPr lang="ru-RU" dirty="0" err="1"/>
              <a:t>кущів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/>
              <a:t>комахи</a:t>
            </a:r>
            <a:r>
              <a:rPr lang="ru-RU" dirty="0"/>
              <a:t> </a:t>
            </a:r>
            <a:r>
              <a:rPr lang="ru-RU" dirty="0" err="1"/>
              <a:t>літають</a:t>
            </a:r>
            <a:r>
              <a:rPr lang="ru-RU" dirty="0"/>
              <a:t> </a:t>
            </a:r>
            <a:r>
              <a:rPr lang="ru-RU" dirty="0" err="1"/>
              <a:t>вночі</a:t>
            </a:r>
            <a:r>
              <a:rPr lang="ru-RU" dirty="0"/>
              <a:t>, тому </a:t>
            </a:r>
            <a:r>
              <a:rPr lang="ru-RU" dirty="0" err="1"/>
              <a:t>мають</a:t>
            </a:r>
            <a:r>
              <a:rPr lang="ru-RU" dirty="0"/>
              <a:t> мало </a:t>
            </a:r>
            <a:r>
              <a:rPr lang="ru-RU" dirty="0" err="1"/>
              <a:t>природних</a:t>
            </a:r>
            <a:r>
              <a:rPr lang="ru-RU" dirty="0"/>
              <a:t> </a:t>
            </a:r>
            <a:r>
              <a:rPr lang="ru-RU" dirty="0" err="1"/>
              <a:t>ворогів</a:t>
            </a:r>
            <a:r>
              <a:rPr lang="ru-RU" dirty="0"/>
              <a:t>, </a:t>
            </a:r>
            <a:r>
              <a:rPr lang="ru-RU" dirty="0" err="1"/>
              <a:t>метелики</a:t>
            </a:r>
            <a:r>
              <a:rPr lang="ru-RU" dirty="0"/>
              <a:t> </a:t>
            </a:r>
            <a:r>
              <a:rPr lang="ru-RU" dirty="0" err="1"/>
              <a:t>переміщуються</a:t>
            </a:r>
            <a:r>
              <a:rPr lang="ru-RU" dirty="0"/>
              <a:t> </a:t>
            </a:r>
            <a:r>
              <a:rPr lang="ru-RU" dirty="0" err="1"/>
              <a:t>швидко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на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endParaRPr lang="ru-RU" dirty="0"/>
          </a:p>
        </p:txBody>
      </p:sp>
      <p:pic>
        <p:nvPicPr>
          <p:cNvPr id="4098" name="Picture 2" descr="C:\Users\1\Desktop\babochk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35771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500042"/>
            <a:ext cx="4257676" cy="562612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Гусениця</a:t>
            </a:r>
            <a:r>
              <a:rPr lang="ru-RU" dirty="0"/>
              <a:t> </a:t>
            </a:r>
            <a:r>
              <a:rPr lang="ru-RU" dirty="0" err="1"/>
              <a:t>білого</a:t>
            </a:r>
            <a:r>
              <a:rPr lang="ru-RU" dirty="0"/>
              <a:t> </a:t>
            </a:r>
            <a:r>
              <a:rPr lang="ru-RU" dirty="0" err="1"/>
              <a:t>американського</a:t>
            </a:r>
            <a:r>
              <a:rPr lang="ru-RU" dirty="0"/>
              <a:t> </a:t>
            </a:r>
            <a:r>
              <a:rPr lang="ru-RU" dirty="0" err="1"/>
              <a:t>метелика</a:t>
            </a:r>
            <a:r>
              <a:rPr lang="ru-RU" dirty="0"/>
              <a:t> коричневого </a:t>
            </a:r>
            <a:r>
              <a:rPr lang="ru-RU" dirty="0" err="1"/>
              <a:t>кольору</a:t>
            </a:r>
            <a:r>
              <a:rPr lang="ru-RU" dirty="0"/>
              <a:t>, бархатиста,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чорними</a:t>
            </a:r>
            <a:r>
              <a:rPr lang="ru-RU" dirty="0"/>
              <a:t> </a:t>
            </a:r>
            <a:r>
              <a:rPr lang="ru-RU" dirty="0" err="1"/>
              <a:t>цятками</a:t>
            </a:r>
            <a:r>
              <a:rPr lang="ru-RU" dirty="0"/>
              <a:t> по </a:t>
            </a:r>
            <a:r>
              <a:rPr lang="ru-RU" dirty="0" err="1"/>
              <a:t>всьому</a:t>
            </a:r>
            <a:r>
              <a:rPr lang="ru-RU" dirty="0"/>
              <a:t> </a:t>
            </a:r>
            <a:r>
              <a:rPr lang="ru-RU" dirty="0" err="1"/>
              <a:t>тілу</a:t>
            </a:r>
            <a:r>
              <a:rPr lang="ru-RU" dirty="0"/>
              <a:t>, </a:t>
            </a:r>
            <a:r>
              <a:rPr lang="ru-RU" dirty="0" err="1"/>
              <a:t>пухнаста</a:t>
            </a:r>
            <a:r>
              <a:rPr lang="ru-RU" dirty="0"/>
              <a:t>. </a:t>
            </a:r>
            <a:r>
              <a:rPr lang="ru-RU" dirty="0" err="1"/>
              <a:t>Лялечки</a:t>
            </a:r>
            <a:r>
              <a:rPr lang="ru-RU" dirty="0"/>
              <a:t> </a:t>
            </a:r>
            <a:r>
              <a:rPr lang="ru-RU" dirty="0" err="1"/>
              <a:t>шкідника</a:t>
            </a:r>
            <a:r>
              <a:rPr lang="ru-RU" dirty="0"/>
              <a:t> </a:t>
            </a:r>
            <a:r>
              <a:rPr lang="ru-RU" dirty="0" err="1"/>
              <a:t>зимують</a:t>
            </a:r>
            <a:r>
              <a:rPr lang="ru-RU" dirty="0"/>
              <a:t> в </a:t>
            </a:r>
            <a:r>
              <a:rPr lang="ru-RU" dirty="0" err="1"/>
              <a:t>корі</a:t>
            </a:r>
            <a:r>
              <a:rPr lang="ru-RU" dirty="0"/>
              <a:t> дерев, в стеблах сухих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під</a:t>
            </a:r>
            <a:r>
              <a:rPr lang="ru-RU" dirty="0"/>
              <a:t> грудками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навіть</a:t>
            </a:r>
            <a:r>
              <a:rPr lang="ru-RU" dirty="0"/>
              <a:t> у </a:t>
            </a:r>
            <a:r>
              <a:rPr lang="ru-RU" dirty="0" err="1"/>
              <a:t>будівлях</a:t>
            </a:r>
            <a:r>
              <a:rPr lang="ru-RU" dirty="0"/>
              <a:t>! Словом, </a:t>
            </a:r>
            <a:r>
              <a:rPr lang="ru-RU" dirty="0" err="1"/>
              <a:t>зими</a:t>
            </a:r>
            <a:r>
              <a:rPr lang="ru-RU" dirty="0"/>
              <a:t>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шкіднику</a:t>
            </a:r>
            <a:r>
              <a:rPr lang="ru-RU" dirty="0"/>
              <a:t> не </a:t>
            </a:r>
            <a:r>
              <a:rPr lang="ru-RU" dirty="0" err="1"/>
              <a:t>страшні</a:t>
            </a:r>
            <a:r>
              <a:rPr lang="ru-RU" dirty="0"/>
              <a:t>,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</a:t>
            </a:r>
            <a:r>
              <a:rPr lang="ru-RU" dirty="0" err="1"/>
              <a:t>сильними</a:t>
            </a:r>
            <a:r>
              <a:rPr lang="ru-RU" dirty="0"/>
              <a:t> морозами</a:t>
            </a:r>
          </a:p>
        </p:txBody>
      </p:sp>
      <p:pic>
        <p:nvPicPr>
          <p:cNvPr id="3074" name="Picture 2" descr="C:\Users\1\Desktop\Hyphantr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59"/>
            <a:ext cx="4071966" cy="6365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642918"/>
            <a:ext cx="4614866" cy="548324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. </a:t>
            </a:r>
            <a:r>
              <a:rPr lang="ru-RU" dirty="0" err="1"/>
              <a:t>Метелики</a:t>
            </a:r>
            <a:r>
              <a:rPr lang="ru-RU" dirty="0"/>
              <a:t> </a:t>
            </a:r>
            <a:r>
              <a:rPr lang="ru-RU" dirty="0" err="1"/>
              <a:t>з’являються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>, в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цвітіння</a:t>
            </a:r>
            <a:r>
              <a:rPr lang="ru-RU" dirty="0"/>
              <a:t> </a:t>
            </a:r>
            <a:r>
              <a:rPr lang="ru-RU" dirty="0" err="1"/>
              <a:t>фруктових</a:t>
            </a:r>
            <a:r>
              <a:rPr lang="ru-RU" dirty="0"/>
              <a:t> дерев. У </a:t>
            </a:r>
            <a:r>
              <a:rPr lang="ru-RU" dirty="0" err="1"/>
              <a:t>травні-червні</a:t>
            </a:r>
            <a:r>
              <a:rPr lang="ru-RU" dirty="0"/>
              <a:t> </a:t>
            </a:r>
            <a:r>
              <a:rPr lang="ru-RU" dirty="0" err="1"/>
              <a:t>метелики</a:t>
            </a:r>
            <a:r>
              <a:rPr lang="ru-RU" dirty="0"/>
              <a:t> активно </a:t>
            </a:r>
            <a:r>
              <a:rPr lang="ru-RU" dirty="0" err="1"/>
              <a:t>відкладають</a:t>
            </a:r>
            <a:r>
              <a:rPr lang="ru-RU" dirty="0"/>
              <a:t> </a:t>
            </a:r>
            <a:r>
              <a:rPr lang="ru-RU" dirty="0" err="1"/>
              <a:t>яйця</a:t>
            </a:r>
            <a:r>
              <a:rPr lang="ru-RU" dirty="0"/>
              <a:t>, а </a:t>
            </a:r>
            <a:r>
              <a:rPr lang="ru-RU" dirty="0" err="1"/>
              <a:t>вже</a:t>
            </a:r>
            <a:r>
              <a:rPr lang="ru-RU" dirty="0"/>
              <a:t> через пару </a:t>
            </a:r>
            <a:r>
              <a:rPr lang="ru-RU" dirty="0" err="1"/>
              <a:t>тижнів</a:t>
            </a:r>
            <a:r>
              <a:rPr lang="ru-RU" dirty="0"/>
              <a:t> </a:t>
            </a:r>
            <a:r>
              <a:rPr lang="ru-RU" dirty="0" err="1"/>
              <a:t>з</a:t>
            </a:r>
            <a:r>
              <a:rPr lang="ru-RU" dirty="0"/>
              <a:t> них </a:t>
            </a:r>
            <a:r>
              <a:rPr lang="ru-RU" dirty="0" err="1"/>
              <a:t>виходять</a:t>
            </a:r>
            <a:r>
              <a:rPr lang="ru-RU" dirty="0"/>
              <a:t> </a:t>
            </a:r>
            <a:r>
              <a:rPr lang="ru-RU" dirty="0" err="1"/>
              <a:t>гусениці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буквально </a:t>
            </a:r>
            <a:r>
              <a:rPr lang="ru-RU" dirty="0" err="1"/>
              <a:t>зжирають</a:t>
            </a:r>
            <a:r>
              <a:rPr lang="ru-RU" dirty="0"/>
              <a:t> </a:t>
            </a:r>
            <a:r>
              <a:rPr lang="ru-RU" dirty="0" err="1"/>
              <a:t>листяну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 дерева. </a:t>
            </a:r>
            <a:endParaRPr lang="ru-RU" dirty="0" smtClean="0"/>
          </a:p>
          <a:p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Рисунок 3" descr="C:\Users\1\Desktop\t_1_meteluk.jpg"/>
          <p:cNvPicPr/>
          <p:nvPr/>
        </p:nvPicPr>
        <p:blipFill>
          <a:blip r:embed="rId2"/>
          <a:srcRect t="12815"/>
          <a:stretch>
            <a:fillRect/>
          </a:stretch>
        </p:blipFill>
        <p:spPr bwMode="auto">
          <a:xfrm rot="16200000">
            <a:off x="-1026075" y="1597555"/>
            <a:ext cx="5940425" cy="388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500042"/>
            <a:ext cx="4329114" cy="5626121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Гусениці</a:t>
            </a:r>
            <a:r>
              <a:rPr lang="ru-RU" dirty="0" smtClean="0"/>
              <a:t> </a:t>
            </a:r>
            <a:r>
              <a:rPr lang="ru-RU" dirty="0" err="1" smtClean="0"/>
              <a:t>білого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метелика</a:t>
            </a:r>
            <a:r>
              <a:rPr lang="ru-RU" dirty="0" smtClean="0"/>
              <a:t> </a:t>
            </a:r>
            <a:r>
              <a:rPr lang="ru-RU" dirty="0" err="1" smtClean="0"/>
              <a:t>живуть</a:t>
            </a:r>
            <a:r>
              <a:rPr lang="ru-RU" dirty="0" smtClean="0"/>
              <a:t> </a:t>
            </a:r>
            <a:r>
              <a:rPr lang="ru-RU" dirty="0" err="1" smtClean="0"/>
              <a:t>колоніями</a:t>
            </a:r>
            <a:r>
              <a:rPr lang="ru-RU" dirty="0" smtClean="0"/>
              <a:t>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самі</a:t>
            </a:r>
            <a:r>
              <a:rPr lang="ru-RU" dirty="0" smtClean="0"/>
              <a:t> «</a:t>
            </a:r>
            <a:r>
              <a:rPr lang="ru-RU" dirty="0" err="1" smtClean="0"/>
              <a:t>кубла</a:t>
            </a:r>
            <a:r>
              <a:rPr lang="ru-RU" dirty="0" smtClean="0"/>
              <a:t>»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павутини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ми </a:t>
            </a:r>
            <a:r>
              <a:rPr lang="ru-RU" dirty="0" err="1" smtClean="0"/>
              <a:t>бачимо</a:t>
            </a:r>
            <a:r>
              <a:rPr lang="ru-RU" dirty="0" smtClean="0"/>
              <a:t> на </a:t>
            </a:r>
            <a:r>
              <a:rPr lang="ru-RU" dirty="0" err="1" smtClean="0"/>
              <a:t>вражених</a:t>
            </a:r>
            <a:r>
              <a:rPr lang="ru-RU" dirty="0" smtClean="0"/>
              <a:t> </a:t>
            </a:r>
            <a:r>
              <a:rPr lang="ru-RU" dirty="0" err="1" smtClean="0"/>
              <a:t>шкідником</a:t>
            </a:r>
            <a:r>
              <a:rPr lang="ru-RU" dirty="0" smtClean="0"/>
              <a:t> деревах. 40, а то </a:t>
            </a:r>
            <a:r>
              <a:rPr lang="ru-RU" dirty="0" err="1" smtClean="0"/>
              <a:t>і</a:t>
            </a:r>
            <a:r>
              <a:rPr lang="ru-RU" dirty="0" smtClean="0"/>
              <a:t> 50 </a:t>
            </a:r>
            <a:r>
              <a:rPr lang="ru-RU" dirty="0" err="1" smtClean="0"/>
              <a:t>днів</a:t>
            </a:r>
            <a:r>
              <a:rPr lang="ru-RU" dirty="0" smtClean="0"/>
              <a:t> </a:t>
            </a:r>
            <a:r>
              <a:rPr lang="ru-RU" dirty="0" err="1" smtClean="0"/>
              <a:t>гусениці</a:t>
            </a:r>
            <a:r>
              <a:rPr lang="ru-RU" dirty="0" smtClean="0"/>
              <a:t> нищать все на </a:t>
            </a:r>
            <a:r>
              <a:rPr lang="ru-RU" dirty="0" err="1" smtClean="0"/>
              <a:t>своєму</a:t>
            </a:r>
            <a:r>
              <a:rPr lang="ru-RU" dirty="0" smtClean="0"/>
              <a:t> шляху,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заляльковуються</a:t>
            </a:r>
            <a:endParaRPr lang="ru-RU" dirty="0"/>
          </a:p>
        </p:txBody>
      </p:sp>
      <p:pic>
        <p:nvPicPr>
          <p:cNvPr id="4" name="Рисунок 3" descr="https://hoshcha.rayon.in.ua/upload/news/21/2018-08/1534581717182/2_pavutinnia.jpg">
            <a:hlinkClick r:id="rId2" tooltip="&quot;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4"/>
            <a:ext cx="407670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642918"/>
            <a:ext cx="4329114" cy="5483245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r>
              <a:rPr lang="ru-RU" dirty="0" err="1" smtClean="0"/>
              <a:t>Вже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липні</a:t>
            </a:r>
            <a:r>
              <a:rPr lang="ru-RU" dirty="0"/>
              <a:t> </a:t>
            </a:r>
            <a:r>
              <a:rPr lang="ru-RU" dirty="0" err="1"/>
              <a:t>з’являється</a:t>
            </a:r>
            <a:r>
              <a:rPr lang="ru-RU" dirty="0"/>
              <a:t> </a:t>
            </a:r>
            <a:r>
              <a:rPr lang="ru-RU" dirty="0" err="1"/>
              <a:t>наступне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метеликів</a:t>
            </a:r>
            <a:r>
              <a:rPr lang="ru-RU" dirty="0"/>
              <a:t>, самки другого </a:t>
            </a:r>
            <a:r>
              <a:rPr lang="ru-RU" dirty="0" err="1"/>
              <a:t>коліна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плодовитіші</a:t>
            </a:r>
            <a:r>
              <a:rPr lang="ru-RU" dirty="0"/>
              <a:t>, одна </a:t>
            </a:r>
            <a:r>
              <a:rPr lang="ru-RU" dirty="0" err="1"/>
              <a:t>особина</a:t>
            </a:r>
            <a:r>
              <a:rPr lang="ru-RU" dirty="0"/>
              <a:t> </a:t>
            </a:r>
            <a:r>
              <a:rPr lang="ru-RU" dirty="0" err="1"/>
              <a:t>відкладає</a:t>
            </a:r>
            <a:r>
              <a:rPr lang="ru-RU" dirty="0"/>
              <a:t> 2500 </a:t>
            </a:r>
            <a:r>
              <a:rPr lang="ru-RU" dirty="0" err="1"/>
              <a:t>яєць</a:t>
            </a:r>
            <a:r>
              <a:rPr lang="ru-RU" dirty="0"/>
              <a:t>! </a:t>
            </a:r>
            <a:r>
              <a:rPr lang="ru-RU" dirty="0" err="1"/>
              <a:t>Гусениці</a:t>
            </a:r>
            <a:r>
              <a:rPr lang="ru-RU" dirty="0"/>
              <a:t> другого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об’їдають</a:t>
            </a:r>
            <a:r>
              <a:rPr lang="ru-RU" dirty="0"/>
              <a:t> дерева до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осені</a:t>
            </a:r>
            <a:r>
              <a:rPr lang="ru-RU" dirty="0"/>
              <a:t>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1\Desktop\86786786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709301" y="1566501"/>
            <a:ext cx="5940425" cy="395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97</TotalTime>
  <Words>386</Words>
  <Application>Microsoft Office PowerPoint</Application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Литейная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Крилата карантина небезпека</dc:title>
  <dc:creator>1</dc:creator>
  <cp:lastModifiedBy>1</cp:lastModifiedBy>
  <cp:revision>10</cp:revision>
  <dcterms:created xsi:type="dcterms:W3CDTF">2020-05-26T16:32:56Z</dcterms:created>
  <dcterms:modified xsi:type="dcterms:W3CDTF">2020-05-26T18:10:34Z</dcterms:modified>
</cp:coreProperties>
</file>