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59" r:id="rId6"/>
    <p:sldId id="258" r:id="rId7"/>
    <p:sldId id="260" r:id="rId8"/>
    <p:sldId id="261" r:id="rId9"/>
    <p:sldId id="25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>
        <p:scale>
          <a:sx n="60" d="100"/>
          <a:sy n="60" d="100"/>
        </p:scale>
        <p:origin x="112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98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6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3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0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4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7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50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57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86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67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9E91F-9CC6-453B-9E8A-1B5E8C04DB37}" type="datetimeFigureOut">
              <a:rPr lang="ru-RU" smtClean="0"/>
              <a:t>30.05.2020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4DA8-A191-46FF-8810-CECE35C21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0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01700" y="2362200"/>
            <a:ext cx="10198100" cy="19939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71800" y="2362200"/>
            <a:ext cx="600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Коли ми разом – нам сумно не буває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1900" y="3103273"/>
            <a:ext cx="986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Найяскравіші спогади гуртківців</a:t>
            </a:r>
          </a:p>
          <a:p>
            <a:pPr algn="ctr"/>
            <a:r>
              <a:rPr lang="uk-UA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«Екологічного краєзнавства»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5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782957"/>
            <a:ext cx="5346700" cy="4010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1234" y="416313"/>
            <a:ext cx="9169400" cy="1066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00766" y="351390"/>
            <a:ext cx="8390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Екскурсія до міста Вінниця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21667" r="21666" b="24444"/>
          <a:stretch/>
        </p:blipFill>
        <p:spPr>
          <a:xfrm>
            <a:off x="6070599" y="1988326"/>
            <a:ext cx="59817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7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01234" y="416313"/>
            <a:ext cx="9169400" cy="1010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00766" y="351390"/>
            <a:ext cx="8390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Екскурсія до міста Львова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0" y="1491532"/>
            <a:ext cx="8227208" cy="4627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48039" y="6183629"/>
            <a:ext cx="245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Фото на Високому Замку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19100" y="416312"/>
            <a:ext cx="11417300" cy="147598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5000" y="416313"/>
            <a:ext cx="10566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Подорож  до мальовничого куточка </a:t>
            </a:r>
            <a:r>
              <a:rPr lang="uk-UA" sz="40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ношої</a:t>
            </a:r>
            <a:r>
              <a:rPr lang="uk-UA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країни</a:t>
            </a:r>
          </a:p>
          <a:p>
            <a:pPr algn="ctr"/>
            <a:r>
              <a:rPr lang="uk-UA" sz="54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КАРПАТИ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8" t="11007" r="15975"/>
          <a:stretch/>
        </p:blipFill>
        <p:spPr>
          <a:xfrm>
            <a:off x="94565" y="2404684"/>
            <a:ext cx="3175565" cy="375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r="8422"/>
          <a:stretch/>
        </p:blipFill>
        <p:spPr>
          <a:xfrm>
            <a:off x="8260797" y="2516054"/>
            <a:ext cx="3666953" cy="3536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373" y="2638180"/>
            <a:ext cx="4501175" cy="329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181100"/>
            <a:ext cx="5604934" cy="420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6" y="2095500"/>
            <a:ext cx="5833534" cy="437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75834" y="114300"/>
            <a:ext cx="9169400" cy="1066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42167" y="241012"/>
            <a:ext cx="60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Печера «</a:t>
            </a:r>
            <a:r>
              <a:rPr lang="uk-UA" sz="54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Атландида</a:t>
            </a:r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0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9394" y="2106108"/>
            <a:ext cx="4731611" cy="354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401234" y="302013"/>
            <a:ext cx="9169400" cy="1010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928409" y="289313"/>
            <a:ext cx="60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Участь у змаганнях</a:t>
            </a:r>
            <a:endParaRPr lang="ru-RU" sz="5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b="900"/>
          <a:stretch/>
        </p:blipFill>
        <p:spPr>
          <a:xfrm>
            <a:off x="368299" y="2265597"/>
            <a:ext cx="3788535" cy="322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r="21944" b="1666"/>
          <a:stretch/>
        </p:blipFill>
        <p:spPr>
          <a:xfrm>
            <a:off x="7924799" y="2130973"/>
            <a:ext cx="3863335" cy="368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3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 - Ремонт-Ноутбуков.k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1234" y="302013"/>
            <a:ext cx="9169400" cy="1010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28409" y="289313"/>
            <a:ext cx="600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Участь у змаганнях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700" r="22397" b="3032"/>
          <a:stretch/>
        </p:blipFill>
        <p:spPr>
          <a:xfrm>
            <a:off x="256182" y="2390956"/>
            <a:ext cx="4889103" cy="39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76" y="1514656"/>
            <a:ext cx="6789945" cy="381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742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01700" y="2362200"/>
            <a:ext cx="10198100" cy="19939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06872" y="2771336"/>
            <a:ext cx="8390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8297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48</Words>
  <Application>Microsoft Office PowerPoint</Application>
  <PresentationFormat>Широкоэкранный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Constantia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</cp:revision>
  <dcterms:created xsi:type="dcterms:W3CDTF">2020-05-30T13:26:07Z</dcterms:created>
  <dcterms:modified xsi:type="dcterms:W3CDTF">2020-05-30T14:16:54Z</dcterms:modified>
</cp:coreProperties>
</file>