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8" r:id="rId12"/>
  </p:sldIdLst>
  <p:sldSz cx="9144000" cy="12192000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62" autoAdjust="0"/>
    <p:restoredTop sz="94660"/>
  </p:normalViewPr>
  <p:slideViewPr>
    <p:cSldViewPr snapToGrid="0">
      <p:cViewPr varScale="1">
        <p:scale>
          <a:sx n="44" d="100"/>
          <a:sy n="44" d="100"/>
        </p:scale>
        <p:origin x="181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95312"/>
            <a:ext cx="7772400" cy="424462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6403623"/>
            <a:ext cx="6858000" cy="294357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282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781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49111"/>
            <a:ext cx="1971675" cy="1033215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649111"/>
            <a:ext cx="5800725" cy="1033215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60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18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039537"/>
            <a:ext cx="7886700" cy="507153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8159048"/>
            <a:ext cx="7886700" cy="26669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323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3245556"/>
            <a:ext cx="3886200" cy="77357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3245556"/>
            <a:ext cx="3886200" cy="77357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523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49114"/>
            <a:ext cx="7886700" cy="235655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988734"/>
            <a:ext cx="3868340" cy="14647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4453467"/>
            <a:ext cx="3868340" cy="65503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988734"/>
            <a:ext cx="3887391" cy="14647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4453467"/>
            <a:ext cx="3887391" cy="65503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106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6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044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12800"/>
            <a:ext cx="2949178" cy="2844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755425"/>
            <a:ext cx="4629150" cy="86642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657600"/>
            <a:ext cx="2949178" cy="67761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6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12800"/>
            <a:ext cx="2949178" cy="2844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755425"/>
            <a:ext cx="4629150" cy="866422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657600"/>
            <a:ext cx="2949178" cy="67761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070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649114"/>
            <a:ext cx="7886700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245556"/>
            <a:ext cx="7886700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11300181"/>
            <a:ext cx="20574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3A068-11EB-4D3C-BADC-BC0A9A8A6740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11300181"/>
            <a:ext cx="30861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11300181"/>
            <a:ext cx="20574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41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192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70858" y="3648340"/>
            <a:ext cx="6640286" cy="4380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66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поведінки під час  літніх канік</a:t>
            </a:r>
            <a:r>
              <a:rPr lang="ru-RU" sz="66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endParaRPr lang="ru-RU" sz="66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419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0"/>
            <a:ext cx="9144000" cy="1219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7315" y="2169326"/>
            <a:ext cx="7445828" cy="3752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 час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ігор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варто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демонструвати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хоробрість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одноліткам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стрибаючи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великої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висоти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пірнаючи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крутих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схилів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велику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глибину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здираючись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якнайвище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дерева.</a:t>
            </a:r>
            <a:endParaRPr lang="ru-RU" sz="32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4689"/>
          <a:stretch/>
        </p:blipFill>
        <p:spPr>
          <a:xfrm>
            <a:off x="827316" y="6096000"/>
            <a:ext cx="7445828" cy="546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6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123879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713" y="1632632"/>
            <a:ext cx="6466114" cy="51820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20755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19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6059" y="2444264"/>
            <a:ext cx="7641770" cy="2829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Гуляти й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гратися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місцях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призначені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Небезпечними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ігор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бути сходи,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підвали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горища,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будівельні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майданчики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ліфти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630458"/>
            <a:ext cx="7293429" cy="5712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718456"/>
            <a:ext cx="3875313" cy="172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40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19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2385" y="3656425"/>
            <a:ext cx="7728858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 час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ігор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небезпечних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місцях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одержати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травми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каліцтва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різного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ступеня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тяжкості</a:t>
            </a:r>
            <a:r>
              <a:rPr lang="ru-RU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31833"/>
          <a:stretch/>
        </p:blipFill>
        <p:spPr>
          <a:xfrm>
            <a:off x="832757" y="5856514"/>
            <a:ext cx="7478486" cy="57476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657" y="741403"/>
            <a:ext cx="4370615" cy="267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6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19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9086" y="2911429"/>
            <a:ext cx="6901542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 час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літнього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відпочинку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поводитися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так,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дорікань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боку </a:t>
            </a:r>
            <a:r>
              <a:rPr lang="ru-RU" sz="3200" b="1" dirty="0" err="1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дорослих</a:t>
            </a:r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7309"/>
          <a:stretch/>
        </p:blipFill>
        <p:spPr>
          <a:xfrm>
            <a:off x="849086" y="5417082"/>
            <a:ext cx="7511142" cy="59424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086" y="740229"/>
            <a:ext cx="4463142" cy="21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78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219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9278" y="4226907"/>
            <a:ext cx="7271657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 час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канікул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 і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дотримуватися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правил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пожежної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" b="8713"/>
          <a:stretch/>
        </p:blipFill>
        <p:spPr>
          <a:xfrm>
            <a:off x="759278" y="5900057"/>
            <a:ext cx="7625443" cy="55299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864" y="935657"/>
            <a:ext cx="4708071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8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19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74914" y="2757923"/>
            <a:ext cx="7424057" cy="3225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руки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незнайомі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предмети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кидати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вогонь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гратися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ними.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Найкраще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повідомити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їхнього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знаходження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дорослим</a:t>
            </a:r>
            <a:r>
              <a:rPr 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43" y="6248400"/>
            <a:ext cx="7685314" cy="5285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657" y="946812"/>
            <a:ext cx="4637313" cy="18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90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19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741" y="3254587"/>
            <a:ext cx="7663543" cy="2171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 час </a:t>
            </a:r>
            <a:r>
              <a:rPr lang="ru-R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відпочинку</a:t>
            </a:r>
            <a:r>
              <a:rPr lang="ru-RU" sz="32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узбережжі</a:t>
            </a:r>
            <a:r>
              <a:rPr lang="ru-RU" sz="32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32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обов'язково</a:t>
            </a:r>
            <a:r>
              <a:rPr lang="ru-RU" sz="32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дотримуватися</a:t>
            </a:r>
            <a:r>
              <a:rPr lang="ru-RU" sz="32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правил </a:t>
            </a:r>
            <a:r>
              <a:rPr lang="ru-R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32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воді</a:t>
            </a:r>
            <a:r>
              <a:rPr lang="ru-RU" sz="32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поблизу</a:t>
            </a:r>
            <a:r>
              <a:rPr lang="ru-RU" sz="32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32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29" y="5791201"/>
            <a:ext cx="7271655" cy="5769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355" y="903641"/>
            <a:ext cx="3898393" cy="216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9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19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3770" y="4949789"/>
            <a:ext cx="7511143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Одяг</a:t>
            </a:r>
            <a:r>
              <a:rPr lang="ru-RU" sz="32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взуття</a:t>
            </a:r>
            <a:r>
              <a:rPr lang="ru-RU" sz="32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відпочинку</a:t>
            </a:r>
            <a:r>
              <a:rPr lang="ru-RU" sz="32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32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вибирати</a:t>
            </a:r>
            <a:r>
              <a:rPr lang="ru-RU" sz="32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32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32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сезоном.</a:t>
            </a:r>
            <a:endParaRPr lang="ru-RU" sz="32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6531430"/>
            <a:ext cx="7380513" cy="49856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171" y="1524001"/>
            <a:ext cx="5257799" cy="27508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4443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19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99457" y="4106153"/>
            <a:ext cx="6945086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контакту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свійськими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тваринами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добре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вимити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руки з милом.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14" y="6012996"/>
            <a:ext cx="7489372" cy="5886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368" y="753505"/>
            <a:ext cx="521017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775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1018</TotalTime>
  <Words>172</Words>
  <Application>Microsoft Office PowerPoint</Application>
  <PresentationFormat>Произвольный</PresentationFormat>
  <Paragraphs>11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Symbol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100</cp:revision>
  <cp:lastPrinted>2016-09-22T11:37:54Z</cp:lastPrinted>
  <dcterms:created xsi:type="dcterms:W3CDTF">2016-08-18T09:50:35Z</dcterms:created>
  <dcterms:modified xsi:type="dcterms:W3CDTF">2019-04-22T16:10:25Z</dcterms:modified>
</cp:coreProperties>
</file>