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60" d="100"/>
          <a:sy n="60" d="100"/>
        </p:scale>
        <p:origin x="115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4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2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06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2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92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2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5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6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7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1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1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431A-BDF3-41C8-8CFE-212F89560A1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BCA1A8-0E7E-4BBD-9E0E-1F4BAC9B4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1" y="-62125"/>
            <a:ext cx="12212681" cy="6921557"/>
          </a:xfrm>
          <a:prstGeom prst="rect">
            <a:avLst/>
          </a:prstGeom>
        </p:spPr>
      </p:pic>
      <p:pic>
        <p:nvPicPr>
          <p:cNvPr id="9222" name="Picture 6" descr="Гиф анимация Деревенский дом, рядом лошадь с жеребенком пасутся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53" y="-62125"/>
            <a:ext cx="8591577" cy="69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44" y="-1"/>
            <a:ext cx="2339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Віртуальна подорож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365" y="-135475"/>
            <a:ext cx="1114926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Село </a:t>
            </a:r>
          </a:p>
          <a:p>
            <a:pPr algn="ctr"/>
            <a:r>
              <a:rPr lang="ru-RU" sz="8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Мала </a:t>
            </a:r>
            <a:r>
              <a:rPr lang="ru-RU" sz="80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Кужелівка</a:t>
            </a:r>
            <a:endParaRPr lang="ru-RU" sz="80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1683" y="5903893"/>
            <a:ext cx="1740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FFFF00"/>
                </a:solidFill>
              </a:rPr>
              <a:t>Виконала </a:t>
            </a:r>
          </a:p>
          <a:p>
            <a:r>
              <a:rPr lang="uk-UA" sz="1400" b="1" dirty="0" smtClean="0">
                <a:solidFill>
                  <a:srgbClr val="FFFF00"/>
                </a:solidFill>
              </a:rPr>
              <a:t>Фурман Вікторія</a:t>
            </a:r>
          </a:p>
          <a:p>
            <a:r>
              <a:rPr lang="uk-UA" sz="1400" dirty="0" smtClean="0">
                <a:solidFill>
                  <a:srgbClr val="FFFF00"/>
                </a:solidFill>
              </a:rPr>
              <a:t>Керівник  гуртка</a:t>
            </a:r>
          </a:p>
          <a:p>
            <a:r>
              <a:rPr lang="uk-UA" sz="1400" dirty="0" err="1" smtClean="0">
                <a:solidFill>
                  <a:srgbClr val="FFFF00"/>
                </a:solidFill>
              </a:rPr>
              <a:t>Касапчук</a:t>
            </a:r>
            <a:r>
              <a:rPr lang="uk-UA" sz="1400" dirty="0" smtClean="0">
                <a:solidFill>
                  <a:srgbClr val="FFFF00"/>
                </a:solidFill>
              </a:rPr>
              <a:t> Н.В.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4757" y="232282"/>
            <a:ext cx="1016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		</a:t>
            </a:r>
            <a:r>
              <a:rPr lang="ru-RU" sz="88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Дякую</a:t>
            </a:r>
            <a:r>
              <a:rPr lang="ru-RU" sz="8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за </a:t>
            </a:r>
            <a:r>
              <a:rPr lang="ru-RU" sz="88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увагу</a:t>
            </a:r>
            <a:r>
              <a:rPr lang="ru-RU" sz="8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!</a:t>
            </a:r>
          </a:p>
        </p:txBody>
      </p:sp>
      <p:pic>
        <p:nvPicPr>
          <p:cNvPr id="3074" name="Picture 2" descr="Аплодисменты гифки, анимированные GIF изображения аплодисменты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29250"/>
            <a:ext cx="3616659" cy="43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лог вчителя початкових класів Гуртової Тетяни Миколаївни: 2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955557"/>
            <a:ext cx="10874163" cy="62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2676" y="476636"/>
            <a:ext cx="101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	</a:t>
            </a:r>
            <a:r>
              <a:rPr lang="ru-RU" sz="2800" dirty="0" smtClean="0">
                <a:latin typeface="Monotype Corsiva" panose="03010101010201010101" pitchFamily="66" charset="0"/>
              </a:rPr>
              <a:t>Мала́ </a:t>
            </a:r>
            <a:r>
              <a:rPr lang="ru-RU" sz="2800" dirty="0" err="1">
                <a:latin typeface="Monotype Corsiva" panose="03010101010201010101" pitchFamily="66" charset="0"/>
              </a:rPr>
              <a:t>Кужелівка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— село </a:t>
            </a:r>
            <a:r>
              <a:rPr lang="ru-RU" sz="2800" dirty="0" err="1" smtClean="0">
                <a:latin typeface="Monotype Corsiva" panose="03010101010201010101" pitchFamily="66" charset="0"/>
              </a:rPr>
              <a:t>розташоване</a:t>
            </a:r>
            <a:r>
              <a:rPr lang="ru-RU" sz="2800" dirty="0" smtClean="0">
                <a:latin typeface="Monotype Corsiva" panose="03010101010201010101" pitchFamily="66" charset="0"/>
              </a:rPr>
              <a:t> в </a:t>
            </a:r>
            <a:r>
              <a:rPr lang="ru-RU" sz="2800" dirty="0" err="1" smtClean="0">
                <a:latin typeface="Monotype Corsiva" panose="03010101010201010101" pitchFamily="66" charset="0"/>
              </a:rPr>
              <a:t>Дунаєвецькому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</a:rPr>
              <a:t>районі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</a:rPr>
              <a:t>Хмельницької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області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endParaRPr lang="ru-RU" sz="2800" dirty="0" smtClean="0"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Карта Хмельницької області | Україна Інкогні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23605" r="3971" b="16981"/>
          <a:stretch/>
        </p:blipFill>
        <p:spPr bwMode="auto">
          <a:xfrm>
            <a:off x="3306023" y="1677174"/>
            <a:ext cx="6593305" cy="5015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948862" y="2941723"/>
            <a:ext cx="1612900" cy="12573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8"/>
          <a:stretch/>
        </p:blipFill>
        <p:spPr>
          <a:xfrm>
            <a:off x="7098458" y="2051945"/>
            <a:ext cx="3425163" cy="411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ала Кужелівка — Вікіпеді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3" y="2213810"/>
            <a:ext cx="2961586" cy="287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7352" y="6176210"/>
            <a:ext cx="42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>
                <a:solidFill>
                  <a:srgbClr val="7030A0"/>
                </a:solidFill>
              </a:rPr>
              <a:t>Селещна</a:t>
            </a:r>
            <a:r>
              <a:rPr lang="uk-UA" i="1" dirty="0" smtClean="0">
                <a:solidFill>
                  <a:srgbClr val="7030A0"/>
                </a:solidFill>
              </a:rPr>
              <a:t> рада с. Мала </a:t>
            </a:r>
            <a:r>
              <a:rPr lang="uk-UA" i="1" dirty="0" err="1" smtClean="0">
                <a:solidFill>
                  <a:srgbClr val="7030A0"/>
                </a:solidFill>
              </a:rPr>
              <a:t>Кужелівка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3835" y="5338899"/>
            <a:ext cx="182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7030A0"/>
                </a:solidFill>
              </a:rPr>
              <a:t>Герб села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9603" y="144378"/>
            <a:ext cx="100634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	</a:t>
            </a:r>
            <a:r>
              <a:rPr lang="ru-RU" sz="2800" dirty="0" err="1" smtClean="0">
                <a:latin typeface="Monotype Corsiva" panose="03010101010201010101" pitchFamily="66" charset="0"/>
              </a:rPr>
              <a:t>Назва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Малої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Кужелівка</a:t>
            </a:r>
            <a:r>
              <a:rPr lang="ru-RU" sz="2800" dirty="0">
                <a:latin typeface="Monotype Corsiva" panose="03010101010201010101" pitchFamily="66" charset="0"/>
              </a:rPr>
              <a:t> походить </a:t>
            </a:r>
            <a:r>
              <a:rPr lang="ru-RU" sz="2800" dirty="0" err="1">
                <a:latin typeface="Monotype Corsiva" panose="03010101010201010101" pitchFamily="66" charset="0"/>
              </a:rPr>
              <a:t>від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містечка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Кружіль</a:t>
            </a:r>
            <a:r>
              <a:rPr lang="ru-RU" sz="2800" dirty="0">
                <a:latin typeface="Monotype Corsiva" panose="03010101010201010101" pitchFamily="66" charset="0"/>
              </a:rPr>
              <a:t>, яке </a:t>
            </a:r>
            <a:r>
              <a:rPr lang="ru-RU" sz="2800" dirty="0" err="1">
                <a:latin typeface="Monotype Corsiva" panose="03010101010201010101" pitchFamily="66" charset="0"/>
              </a:rPr>
              <a:t>було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знищене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половецьким</a:t>
            </a:r>
            <a:r>
              <a:rPr lang="ru-RU" sz="2800" dirty="0">
                <a:latin typeface="Monotype Corsiva" panose="03010101010201010101" pitchFamily="66" charset="0"/>
              </a:rPr>
              <a:t> ханом </a:t>
            </a:r>
            <a:r>
              <a:rPr lang="ru-RU" sz="2800" dirty="0" err="1">
                <a:latin typeface="Monotype Corsiva" panose="03010101010201010101" pitchFamily="66" charset="0"/>
              </a:rPr>
              <a:t>Шолудивим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Боняком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Населення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залишилося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поділилося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навпіл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від</a:t>
            </a:r>
            <a:r>
              <a:rPr lang="ru-RU" sz="2800" dirty="0">
                <a:latin typeface="Monotype Corsiva" panose="03010101010201010101" pitchFamily="66" charset="0"/>
              </a:rPr>
              <a:t> того і </a:t>
            </a:r>
            <a:r>
              <a:rPr lang="ru-RU" sz="2800" dirty="0" err="1">
                <a:latin typeface="Monotype Corsiva" panose="03010101010201010101" pitchFamily="66" charset="0"/>
              </a:rPr>
              <a:t>пішла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назва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білша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частина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заснувала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Велику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Кужелову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менша</a:t>
            </a:r>
            <a:r>
              <a:rPr lang="ru-RU" sz="2800" dirty="0">
                <a:latin typeface="Monotype Corsiva" panose="03010101010201010101" pitchFamily="66" charset="0"/>
              </a:rPr>
              <a:t> — Малу </a:t>
            </a:r>
            <a:r>
              <a:rPr lang="ru-RU" sz="2800" dirty="0" err="1">
                <a:latin typeface="Monotype Corsiva" panose="03010101010201010101" pitchFamily="66" charset="0"/>
              </a:rPr>
              <a:t>Кужелівку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86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r="7725" b="12359"/>
          <a:stretch/>
        </p:blipFill>
        <p:spPr>
          <a:xfrm>
            <a:off x="1005874" y="1668969"/>
            <a:ext cx="6019383" cy="359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0" b="18607"/>
          <a:stretch/>
        </p:blipFill>
        <p:spPr>
          <a:xfrm>
            <a:off x="7331242" y="661036"/>
            <a:ext cx="4367212" cy="491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4361" y="5389665"/>
            <a:ext cx="40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7030A0"/>
                </a:solidFill>
              </a:rPr>
              <a:t>Церква в селі Мала </a:t>
            </a:r>
            <a:r>
              <a:rPr lang="uk-UA" i="1" dirty="0" err="1" smtClean="0">
                <a:solidFill>
                  <a:srgbClr val="7030A0"/>
                </a:solidFill>
              </a:rPr>
              <a:t>Кужелівка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5257" y="5605933"/>
            <a:ext cx="525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7030A0"/>
                </a:solidFill>
              </a:rPr>
              <a:t>Хатина в якій проживає сім</a:t>
            </a:r>
            <a:r>
              <a:rPr lang="en-US" i="1" dirty="0" smtClean="0">
                <a:solidFill>
                  <a:srgbClr val="7030A0"/>
                </a:solidFill>
              </a:rPr>
              <a:t>’</a:t>
            </a:r>
            <a:r>
              <a:rPr lang="uk-UA" i="1" dirty="0" smtClean="0">
                <a:solidFill>
                  <a:srgbClr val="7030A0"/>
                </a:solidFill>
              </a:rPr>
              <a:t>я священика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6"/>
          <a:stretch/>
        </p:blipFill>
        <p:spPr>
          <a:xfrm>
            <a:off x="2182293" y="1026695"/>
            <a:ext cx="4234549" cy="545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89558" y="5694949"/>
            <a:ext cx="432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7030A0"/>
                </a:solidFill>
              </a:rPr>
              <a:t>Братська могила радянських воїнів. с. Мала </a:t>
            </a:r>
            <a:r>
              <a:rPr lang="uk-UA" i="1" dirty="0" err="1" smtClean="0">
                <a:solidFill>
                  <a:srgbClr val="7030A0"/>
                </a:solidFill>
              </a:rPr>
              <a:t>Кужелівка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97" y="657726"/>
            <a:ext cx="348615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3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378" y="-116922"/>
            <a:ext cx="8309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Мальовничі</a:t>
            </a:r>
            <a: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краєвиди</a:t>
            </a:r>
            <a:r>
              <a:rPr lang="ru-RU" sz="6000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села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b="3359"/>
          <a:stretch/>
        </p:blipFill>
        <p:spPr>
          <a:xfrm>
            <a:off x="1161199" y="2117554"/>
            <a:ext cx="5855029" cy="417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3"/>
          <a:stretch/>
        </p:blipFill>
        <p:spPr>
          <a:xfrm>
            <a:off x="7459579" y="636149"/>
            <a:ext cx="3866147" cy="606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49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b="9474"/>
          <a:stretch/>
        </p:blipFill>
        <p:spPr>
          <a:xfrm>
            <a:off x="2148129" y="1588168"/>
            <a:ext cx="8620332" cy="495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57640" y="393065"/>
            <a:ext cx="1016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		</a:t>
            </a:r>
            <a:r>
              <a:rPr lang="ru-RU" sz="40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Мешканці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села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дану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долину у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якій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протікає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річка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Ушка – </a:t>
            </a:r>
            <a:r>
              <a:rPr lang="ru-RU" sz="4000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називають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Великою долиною</a:t>
            </a:r>
          </a:p>
        </p:txBody>
      </p:sp>
    </p:spTree>
    <p:extLst>
      <p:ext uri="{BB962C8B-B14F-4D97-AF65-F5344CB8AC3E}">
        <p14:creationId xmlns:p14="http://schemas.microsoft.com/office/powerpoint/2010/main" val="39928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1" b="7015"/>
          <a:stretch/>
        </p:blipFill>
        <p:spPr>
          <a:xfrm>
            <a:off x="2148428" y="1074821"/>
            <a:ext cx="9599328" cy="534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161747" y="0"/>
            <a:ext cx="4316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	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Велика долина</a:t>
            </a:r>
          </a:p>
        </p:txBody>
      </p:sp>
    </p:spTree>
    <p:extLst>
      <p:ext uri="{BB962C8B-B14F-4D97-AF65-F5344CB8AC3E}">
        <p14:creationId xmlns:p14="http://schemas.microsoft.com/office/powerpoint/2010/main" val="4201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6"/>
          <a:stretch/>
        </p:blipFill>
        <p:spPr>
          <a:xfrm>
            <a:off x="6883305" y="360073"/>
            <a:ext cx="4105537" cy="624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8" b="11111"/>
          <a:stretch/>
        </p:blipFill>
        <p:spPr>
          <a:xfrm>
            <a:off x="2662905" y="721895"/>
            <a:ext cx="3705811" cy="588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635769" y="143362"/>
            <a:ext cx="422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		</a:t>
            </a:r>
            <a:r>
              <a:rPr lang="ru-RU" sz="4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Мала долина</a:t>
            </a:r>
          </a:p>
        </p:txBody>
      </p:sp>
    </p:spTree>
    <p:extLst>
      <p:ext uri="{BB962C8B-B14F-4D97-AF65-F5344CB8AC3E}">
        <p14:creationId xmlns:p14="http://schemas.microsoft.com/office/powerpoint/2010/main" val="26020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87</TotalTime>
  <Words>46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11</cp:revision>
  <dcterms:created xsi:type="dcterms:W3CDTF">2020-05-05T09:52:30Z</dcterms:created>
  <dcterms:modified xsi:type="dcterms:W3CDTF">2020-05-05T11:20:05Z</dcterms:modified>
</cp:coreProperties>
</file>