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d14a18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d14a18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7d14a183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7d14a183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7d14a183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7d14a183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7d14a183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7d14a183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7d14a183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7d14a183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7d14a183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7d14a183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7d14a183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7d14a183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7d14a183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7d14a183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Екологічні проблеми перлини </a:t>
            </a:r>
            <a:r>
              <a:rPr lang="uk" dirty="0" smtClean="0"/>
              <a:t>Поділля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/>
              <a:t>Сміттєзвалище Кам’янця-Подільського у небезпеці</a:t>
            </a:r>
            <a:endParaRPr sz="180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/>
              <a:t>Саме така звучала назва статті у квітні 2020 року на офіційному сайті мого міста </a:t>
            </a:r>
            <a:endParaRPr sz="120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985575"/>
            <a:ext cx="8520600" cy="25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i="1">
                <a:solidFill>
                  <a:srgbClr val="323232"/>
                </a:solidFill>
                <a:highlight>
                  <a:srgbClr val="F0F0F0"/>
                </a:highlight>
                <a:latin typeface="Roboto"/>
                <a:ea typeface="Roboto"/>
                <a:cs typeface="Roboto"/>
                <a:sym typeface="Roboto"/>
              </a:rPr>
              <a:t>"Майже тиждень горіло міське сміттєзвалище. Загорання сталося за три дні до Великодня, 16 квітня близько 19:00.</a:t>
            </a:r>
            <a:endParaRPr sz="1200" i="1">
              <a:solidFill>
                <a:srgbClr val="323232"/>
              </a:solidFill>
              <a:highlight>
                <a:srgbClr val="F0F0F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323232"/>
                </a:solidFill>
                <a:highlight>
                  <a:srgbClr val="F0F0F0"/>
                </a:highlight>
                <a:latin typeface="Roboto"/>
                <a:ea typeface="Roboto"/>
                <a:cs typeface="Roboto"/>
                <a:sym typeface="Roboto"/>
              </a:rPr>
              <a:t>Задимлення помітили з боку кладовища і пожежники його ліквідували.</a:t>
            </a:r>
            <a:endParaRPr sz="1200">
              <a:solidFill>
                <a:srgbClr val="323232"/>
              </a:solidFill>
              <a:highlight>
                <a:srgbClr val="F0F0F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323232"/>
                </a:solidFill>
                <a:highlight>
                  <a:srgbClr val="F0F0F0"/>
                </a:highlight>
                <a:latin typeface="Roboto"/>
                <a:ea typeface="Roboto"/>
                <a:cs typeface="Roboto"/>
                <a:sym typeface="Roboto"/>
              </a:rPr>
              <a:t>Проте, вже близько 3:00 вогонь спалахнув на тому ж периметрі довжиною 50 метрів і сягав аж 15 метрів у висоту. Гасили вогонь аж два дні і 18 квітня залишилося кілька осередків, які димилися. На Паску, 19 квітня, вогонь знову вийшов на волю. Водою, приборкували його два дні, але ситуація погіршувалася і міський голова скликав комісію, яка прийняла рішення завозити землю та засипати. 70 машин, близько 700 тон землі, висипали на вогнище загорання, а також вилито 600 тон води.</a:t>
            </a:r>
            <a:endParaRPr sz="1200">
              <a:solidFill>
                <a:srgbClr val="323232"/>
              </a:solidFill>
              <a:highlight>
                <a:srgbClr val="F0F0F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323232"/>
                </a:solidFill>
                <a:highlight>
                  <a:srgbClr val="F0F0F0"/>
                </a:highlight>
                <a:latin typeface="Roboto"/>
                <a:ea typeface="Roboto"/>
                <a:cs typeface="Roboto"/>
                <a:sym typeface="Roboto"/>
              </a:rPr>
              <a:t>22 квітня вдалося приборкати червоного півня, залишилося лише три місця випарювання, в яких вибурили дірки, залили водою та засипали землею.”</a:t>
            </a:r>
            <a:endParaRPr sz="1200">
              <a:solidFill>
                <a:srgbClr val="323232"/>
              </a:solidFill>
              <a:highlight>
                <a:srgbClr val="F0F0F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" name="Google Shape;68;p15" descr="3849.com.u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9700" y="436100"/>
            <a:ext cx="230505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b="1">
                <a:solidFill>
                  <a:srgbClr val="525252"/>
                </a:solidFill>
                <a:latin typeface="Georgia"/>
                <a:ea typeface="Georgia"/>
                <a:cs typeface="Georgia"/>
                <a:sym typeface="Georgia"/>
              </a:rPr>
              <a:t>Що робити, щоб вирішити проблему навали сміття в Україні?</a:t>
            </a:r>
            <a:endParaRPr sz="1400" b="1">
              <a:solidFill>
                <a:srgbClr val="52525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50">
                <a:solidFill>
                  <a:srgbClr val="555555"/>
                </a:solidFill>
                <a:highlight>
                  <a:srgbClr val="FFFFFF"/>
                </a:highlight>
              </a:rPr>
              <a:t>1. Необхідно збільшити штрафи за викиди сміття в недозволеному місці.</a:t>
            </a:r>
            <a:endParaRPr sz="105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uk" sz="1050">
                <a:solidFill>
                  <a:srgbClr val="555555"/>
                </a:solidFill>
                <a:highlight>
                  <a:srgbClr val="FFFFFF"/>
                </a:highlight>
              </a:rPr>
              <a:t>2. Потрібно вилучити з використання поліетиленові пакети, замінити їх паперовими. </a:t>
            </a:r>
            <a:endParaRPr sz="105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050">
                <a:solidFill>
                  <a:srgbClr val="555555"/>
                </a:solidFill>
                <a:highlight>
                  <a:srgbClr val="FFFFFF"/>
                </a:highlight>
              </a:rPr>
              <a:t>3. Створити заводи для розкладання сміття біологічними методами.</a:t>
            </a:r>
            <a:endParaRPr sz="105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050">
                <a:solidFill>
                  <a:srgbClr val="555555"/>
                </a:solidFill>
                <a:highlight>
                  <a:srgbClr val="FFFFFF"/>
                </a:highlight>
              </a:rPr>
              <a:t>4. Ввести на всій території України обов'язковий роздільний збір побутових відходів.</a:t>
            </a:r>
            <a:endParaRPr sz="105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1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Кармалюкова  гора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244625" cy="16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8375" y="660703"/>
            <a:ext cx="2416575" cy="181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825" y="183587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1800" y="2473153"/>
            <a:ext cx="3477763" cy="260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41450" y="115150"/>
            <a:ext cx="2891136" cy="2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136550"/>
            <a:ext cx="8520600" cy="8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/>
              <a:t>Старі люди пам’ятають, що завдяки товтрам, які знаходяться на півночі нашого міста, в нашому регіоні температура була завжди на 2-3 градуса вища ніж у всій області. І вітри стримували ці гори. І в 70-их роках минулого століття їх називали Українською Швейцарією і порівнювали з Альпійськими луками. А зараз: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152474"/>
            <a:ext cx="2326600" cy="15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2774775"/>
            <a:ext cx="252412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8225" y="1678827"/>
            <a:ext cx="3151575" cy="23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9800" y="925525"/>
            <a:ext cx="2943476" cy="348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42050" y="500700"/>
            <a:ext cx="85206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/>
              <a:t>Наслідки впливу діяльності людей:</a:t>
            </a:r>
            <a:endParaRPr sz="1400"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820700"/>
            <a:ext cx="3999900" cy="27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802050" y="1744850"/>
            <a:ext cx="3999900" cy="28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238" y="119265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1225" y="2971988"/>
            <a:ext cx="2952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375" y="1412425"/>
            <a:ext cx="3857750" cy="220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3975" y="2571750"/>
            <a:ext cx="3460026" cy="25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ДЯКУЮ ЗА УВАГУ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2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Экран (16:9)</PresentationFormat>
  <Paragraphs>18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Roboto</vt:lpstr>
      <vt:lpstr>Georgia</vt:lpstr>
      <vt:lpstr>Simple Light</vt:lpstr>
      <vt:lpstr>Екологічні проблеми перлини Поділля</vt:lpstr>
      <vt:lpstr>Сміттєзвалище Кам’янця-Подільського у небезпеці</vt:lpstr>
      <vt:lpstr>Саме така звучала назва статті у квітні 2020 року на офіційному сайті мого міста </vt:lpstr>
      <vt:lpstr>Що робити, щоб вирішити проблему навали сміття в Україні? </vt:lpstr>
      <vt:lpstr>Кармалюкова  гора </vt:lpstr>
      <vt:lpstr>Презентация PowerPoint</vt:lpstr>
      <vt:lpstr>Старі люди пам’ятають, що завдяки товтрам, які знаходяться на півночі нашого міста, в нашому регіоні температура була завжди на 2-3 градуса вища ніж у всій області. І вітри стримували ці гори. І в 70-их роках минулого століття їх називали Українською Швейцарією і порівнювали з Альпійськими луками. А зараз: </vt:lpstr>
      <vt:lpstr>Наслідки впливу діяльності людей: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проблеми перлини Поділля</dc:title>
  <cp:lastModifiedBy>ВОВАН ПК</cp:lastModifiedBy>
  <cp:revision>1</cp:revision>
  <dcterms:modified xsi:type="dcterms:W3CDTF">2020-05-30T22:31:39Z</dcterms:modified>
</cp:coreProperties>
</file>