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635798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Презентація </a:t>
            </a:r>
            <a:br>
              <a:rPr lang="uk-UA" dirty="0" smtClean="0"/>
            </a:br>
            <a:r>
              <a:rPr lang="uk-UA" dirty="0" smtClean="0"/>
              <a:t>на тему: </a:t>
            </a:r>
            <a:r>
              <a:rPr lang="uk-UA" dirty="0" smtClean="0"/>
              <a:t>Охорона </a:t>
            </a:r>
            <a:r>
              <a:rPr lang="uk-UA" dirty="0" smtClean="0"/>
              <a:t>водойм від забруднення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8501089" y="6357958"/>
            <a:ext cx="45719" cy="28575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Способи забруднення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водоймищ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штучним</a:t>
            </a:r>
            <a:r>
              <a:rPr lang="ru-RU" dirty="0" smtClean="0"/>
              <a:t> шляхами.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поступають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дощовими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талими</a:t>
            </a:r>
            <a:r>
              <a:rPr lang="ru-RU" dirty="0" smtClean="0"/>
              <a:t> водами, </a:t>
            </a:r>
            <a:r>
              <a:rPr lang="ru-RU" dirty="0" err="1" smtClean="0"/>
              <a:t>змиваються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берегів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відмирання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та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у </a:t>
            </a:r>
            <a:r>
              <a:rPr lang="ru-RU" dirty="0" err="1" smtClean="0"/>
              <a:t>водоймищі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1\Desktop\550px-Загрязвод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43050"/>
            <a:ext cx="4138642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Штучне забруднення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Штучне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забруднення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водоймищ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є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головним</a:t>
            </a:r>
            <a:r>
              <a:rPr lang="ru-RU" dirty="0" smtClean="0">
                <a:solidFill>
                  <a:srgbClr val="0070C0"/>
                </a:solidFill>
              </a:rPr>
              <a:t> чином, результатом спуску у них </a:t>
            </a:r>
            <a:r>
              <a:rPr lang="ru-RU" dirty="0" err="1" smtClean="0">
                <a:solidFill>
                  <a:srgbClr val="0070C0"/>
                </a:solidFill>
              </a:rPr>
              <a:t>недостатньо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очищених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стічних</a:t>
            </a:r>
            <a:r>
              <a:rPr lang="ru-RU" dirty="0" smtClean="0">
                <a:solidFill>
                  <a:srgbClr val="0070C0"/>
                </a:solidFill>
              </a:rPr>
              <a:t> вод </a:t>
            </a:r>
            <a:r>
              <a:rPr lang="ru-RU" dirty="0" err="1" smtClean="0">
                <a:solidFill>
                  <a:srgbClr val="0070C0"/>
                </a:solidFill>
              </a:rPr>
              <a:t>промислових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підприємств</a:t>
            </a:r>
            <a:r>
              <a:rPr lang="ru-RU" dirty="0" smtClean="0">
                <a:solidFill>
                  <a:srgbClr val="0070C0"/>
                </a:solidFill>
              </a:rPr>
              <a:t> та </a:t>
            </a:r>
            <a:r>
              <a:rPr lang="ru-RU" dirty="0" err="1" smtClean="0">
                <a:solidFill>
                  <a:srgbClr val="0070C0"/>
                </a:solidFill>
              </a:rPr>
              <a:t>населених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пунктів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Забруднення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які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поступають</a:t>
            </a:r>
            <a:r>
              <a:rPr lang="ru-RU" dirty="0" smtClean="0">
                <a:solidFill>
                  <a:srgbClr val="0070C0"/>
                </a:solidFill>
              </a:rPr>
              <a:t> у </a:t>
            </a:r>
            <a:r>
              <a:rPr lang="ru-RU" dirty="0" err="1" smtClean="0">
                <a:solidFill>
                  <a:srgbClr val="0070C0"/>
                </a:solidFill>
              </a:rPr>
              <a:t>водоймище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залежності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їх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об’єму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складу </a:t>
            </a:r>
            <a:r>
              <a:rPr lang="ru-RU" dirty="0" err="1" smtClean="0">
                <a:solidFill>
                  <a:srgbClr val="0070C0"/>
                </a:solidFill>
              </a:rPr>
              <a:t>можуть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надавати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нього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різний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вплив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err="1" smtClean="0">
                <a:solidFill>
                  <a:srgbClr val="0070C0"/>
                </a:solidFill>
              </a:rPr>
              <a:t>змінюються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фізичні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властивості</a:t>
            </a:r>
            <a:r>
              <a:rPr lang="ru-RU" dirty="0" smtClean="0">
                <a:solidFill>
                  <a:srgbClr val="0070C0"/>
                </a:solidFill>
              </a:rPr>
              <a:t> води, </a:t>
            </a:r>
            <a:r>
              <a:rPr lang="ru-RU" dirty="0" err="1" smtClean="0">
                <a:solidFill>
                  <a:srgbClr val="0070C0"/>
                </a:solidFill>
              </a:rPr>
              <a:t>з’являється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забарвлення</a:t>
            </a:r>
            <a:r>
              <a:rPr lang="ru-RU" dirty="0" smtClean="0">
                <a:solidFill>
                  <a:srgbClr val="0070C0"/>
                </a:solidFill>
              </a:rPr>
              <a:t>, запахи та </a:t>
            </a:r>
            <a:r>
              <a:rPr lang="ru-RU" dirty="0" err="1" smtClean="0">
                <a:solidFill>
                  <a:srgbClr val="0070C0"/>
                </a:solidFill>
              </a:rPr>
              <a:t>присмак</a:t>
            </a:r>
            <a:r>
              <a:rPr lang="ru-RU" dirty="0" smtClean="0">
                <a:solidFill>
                  <a:srgbClr val="0070C0"/>
                </a:solidFill>
              </a:rPr>
              <a:t>; </a:t>
            </a:r>
            <a:r>
              <a:rPr lang="ru-RU" dirty="0" err="1" smtClean="0">
                <a:solidFill>
                  <a:srgbClr val="0070C0"/>
                </a:solidFill>
              </a:rPr>
              <a:t>з’являються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плаваючі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речовини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поверхні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водоймища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утворюються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відкладення</a:t>
            </a:r>
            <a:r>
              <a:rPr lang="ru-RU" dirty="0" smtClean="0">
                <a:solidFill>
                  <a:srgbClr val="0070C0"/>
                </a:solidFill>
              </a:rPr>
              <a:t>; </a:t>
            </a:r>
            <a:r>
              <a:rPr lang="ru-RU" dirty="0" err="1" smtClean="0">
                <a:solidFill>
                  <a:srgbClr val="0070C0"/>
                </a:solidFill>
              </a:rPr>
              <a:t>змінюється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хімічний</a:t>
            </a:r>
            <a:r>
              <a:rPr lang="ru-RU" dirty="0" smtClean="0">
                <a:solidFill>
                  <a:srgbClr val="0070C0"/>
                </a:solidFill>
              </a:rPr>
              <a:t> склад води.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5bac6f328fb7d41e3e9ad0cdd7759a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Наявність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стічних</a:t>
            </a:r>
            <a:r>
              <a:rPr lang="ru-RU" dirty="0" smtClean="0">
                <a:solidFill>
                  <a:srgbClr val="FFFF00"/>
                </a:solidFill>
              </a:rPr>
              <a:t> водах </a:t>
            </a:r>
            <a:r>
              <a:rPr lang="ru-RU" dirty="0" err="1" smtClean="0">
                <a:solidFill>
                  <a:srgbClr val="FFFF00"/>
                </a:solidFill>
              </a:rPr>
              <a:t>шкідливих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речовин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гальмує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процеси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самоочищення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водоймищ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Такі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забруднення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виробничих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стічних</a:t>
            </a:r>
            <a:r>
              <a:rPr lang="ru-RU" dirty="0" smtClean="0">
                <a:solidFill>
                  <a:srgbClr val="FFFF00"/>
                </a:solidFill>
              </a:rPr>
              <a:t> вод, як </a:t>
            </a:r>
            <a:r>
              <a:rPr lang="ru-RU" dirty="0" err="1" smtClean="0">
                <a:solidFill>
                  <a:srgbClr val="FFFF00"/>
                </a:solidFill>
              </a:rPr>
              <a:t>сірководень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сульфіди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надають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отрутний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вплив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живі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1\Desktop\image001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43050"/>
            <a:ext cx="403860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141</Words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 на тему: Охорона водойм від забруднення</vt:lpstr>
      <vt:lpstr>Слайд 2</vt:lpstr>
      <vt:lpstr>Способи забруднення води</vt:lpstr>
      <vt:lpstr>Штучне забруднення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охорона водойм від забруднення</dc:title>
  <dc:creator>1</dc:creator>
  <cp:lastModifiedBy>Пользователь</cp:lastModifiedBy>
  <cp:revision>6</cp:revision>
  <dcterms:created xsi:type="dcterms:W3CDTF">2016-05-17T14:52:58Z</dcterms:created>
  <dcterms:modified xsi:type="dcterms:W3CDTF">2020-05-24T13:49:23Z</dcterms:modified>
</cp:coreProperties>
</file>