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6" r:id="rId2"/>
    <p:sldId id="278" r:id="rId3"/>
    <p:sldId id="298" r:id="rId4"/>
    <p:sldId id="279" r:id="rId5"/>
    <p:sldId id="282" r:id="rId6"/>
    <p:sldId id="285" r:id="rId7"/>
    <p:sldId id="299" r:id="rId8"/>
    <p:sldId id="300" r:id="rId9"/>
    <p:sldId id="287" r:id="rId10"/>
    <p:sldId id="315" r:id="rId11"/>
    <p:sldId id="295" r:id="rId12"/>
    <p:sldId id="316" r:id="rId13"/>
    <p:sldId id="302" r:id="rId14"/>
    <p:sldId id="303" r:id="rId15"/>
    <p:sldId id="304" r:id="rId16"/>
    <p:sldId id="305" r:id="rId17"/>
    <p:sldId id="306" r:id="rId18"/>
    <p:sldId id="320" r:id="rId19"/>
    <p:sldId id="307" r:id="rId20"/>
    <p:sldId id="321" r:id="rId21"/>
    <p:sldId id="259" r:id="rId22"/>
    <p:sldId id="308" r:id="rId23"/>
    <p:sldId id="261" r:id="rId24"/>
    <p:sldId id="264" r:id="rId25"/>
    <p:sldId id="309" r:id="rId26"/>
    <p:sldId id="265" r:id="rId27"/>
    <p:sldId id="317" r:id="rId28"/>
    <p:sldId id="311" r:id="rId29"/>
    <p:sldId id="318" r:id="rId30"/>
    <p:sldId id="319" r:id="rId31"/>
    <p:sldId id="297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8799B23B-EC83-4686-B30A-512413B5E67A}" styleName="Светлый стиль 3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2" d="100"/>
          <a:sy n="102" d="100"/>
        </p:scale>
        <p:origin x="26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uk-UA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Структура природо - заповідного фонду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hade val="51000"/>
                      <a:satMod val="130000"/>
                    </a:schemeClr>
                  </a:gs>
                  <a:gs pos="80000">
                    <a:schemeClr val="accent1">
                      <a:shade val="93000"/>
                      <a:satMod val="130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DA71-4199-930B-ABA17144CAFD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hade val="51000"/>
                      <a:satMod val="130000"/>
                    </a:schemeClr>
                  </a:gs>
                  <a:gs pos="80000">
                    <a:schemeClr val="accent2">
                      <a:shade val="93000"/>
                      <a:satMod val="130000"/>
                    </a:schemeClr>
                  </a:gs>
                  <a:gs pos="100000">
                    <a:schemeClr val="accent2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DA71-4199-930B-ABA17144CAFD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hade val="51000"/>
                      <a:satMod val="130000"/>
                    </a:schemeClr>
                  </a:gs>
                  <a:gs pos="80000">
                    <a:schemeClr val="accent3">
                      <a:shade val="93000"/>
                      <a:satMod val="130000"/>
                    </a:schemeClr>
                  </a:gs>
                  <a:gs pos="100000">
                    <a:schemeClr val="accent3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5-DA71-4199-930B-ABA17144CAFD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hade val="51000"/>
                      <a:satMod val="130000"/>
                    </a:schemeClr>
                  </a:gs>
                  <a:gs pos="80000">
                    <a:schemeClr val="accent4">
                      <a:shade val="93000"/>
                      <a:satMod val="130000"/>
                    </a:schemeClr>
                  </a:gs>
                  <a:gs pos="100000">
                    <a:schemeClr val="accent4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7-DA71-4199-930B-ABA17144CAFD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shade val="51000"/>
                      <a:satMod val="130000"/>
                    </a:schemeClr>
                  </a:gs>
                  <a:gs pos="80000">
                    <a:schemeClr val="accent5">
                      <a:shade val="93000"/>
                      <a:satMod val="130000"/>
                    </a:schemeClr>
                  </a:gs>
                  <a:gs pos="100000">
                    <a:schemeClr val="accent5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9-DA71-4199-930B-ABA17144CAFD}"/>
              </c:ext>
            </c:extLst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shade val="51000"/>
                      <a:satMod val="130000"/>
                    </a:schemeClr>
                  </a:gs>
                  <a:gs pos="80000">
                    <a:schemeClr val="accent6">
                      <a:shade val="93000"/>
                      <a:satMod val="130000"/>
                    </a:schemeClr>
                  </a:gs>
                  <a:gs pos="100000">
                    <a:schemeClr val="accent6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B-DA71-4199-930B-ABA17144CAFD}"/>
              </c:ext>
            </c:extLst>
          </c:dPt>
          <c:dPt>
            <c:idx val="6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shade val="51000"/>
                      <a:satMod val="130000"/>
                    </a:schemeClr>
                  </a:gs>
                  <a:gs pos="80000">
                    <a:schemeClr val="accent1">
                      <a:lumMod val="60000"/>
                      <a:shade val="93000"/>
                      <a:satMod val="130000"/>
                    </a:schemeClr>
                  </a:gs>
                  <a:gs pos="100000">
                    <a:schemeClr val="accent1">
                      <a:lumMod val="6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D-DA71-4199-930B-ABA17144CAFD}"/>
              </c:ext>
            </c:extLst>
          </c:dPt>
          <c:cat>
            <c:strRef>
              <c:f>Лист1!$A$2:$A$8</c:f>
              <c:strCache>
                <c:ptCount val="7"/>
                <c:pt idx="0">
                  <c:v>Природні заповідники</c:v>
                </c:pt>
                <c:pt idx="1">
                  <c:v>Біосферні заповідники</c:v>
                </c:pt>
                <c:pt idx="2">
                  <c:v>Національні природні парки</c:v>
                </c:pt>
                <c:pt idx="3">
                  <c:v>Заказники</c:v>
                </c:pt>
                <c:pt idx="4">
                  <c:v>Памятки природи, ботсади, зоопарки, дендропарки</c:v>
                </c:pt>
                <c:pt idx="5">
                  <c:v>Регіональні ландшафтні парки</c:v>
                </c:pt>
                <c:pt idx="6">
                  <c:v>Заповідні урочища</c:v>
                </c:pt>
              </c:strCache>
            </c:strRef>
          </c:cat>
          <c:val>
            <c:numRef>
              <c:f>Лист1!$B$2:$B$8</c:f>
              <c:numCache>
                <c:formatCode>0%</c:formatCode>
                <c:ptCount val="7"/>
                <c:pt idx="0" formatCode="0.00%">
                  <c:v>6.3E-2</c:v>
                </c:pt>
                <c:pt idx="1">
                  <c:v>7.0000000000000007E-2</c:v>
                </c:pt>
                <c:pt idx="2">
                  <c:v>0.22</c:v>
                </c:pt>
                <c:pt idx="3" formatCode="0.00%">
                  <c:v>0.437</c:v>
                </c:pt>
                <c:pt idx="4" formatCode="0.00%">
                  <c:v>1.7999999999999999E-2</c:v>
                </c:pt>
                <c:pt idx="5" formatCode="0.00%">
                  <c:v>0.152</c:v>
                </c:pt>
                <c:pt idx="6">
                  <c:v>0.04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7F0-49EE-B138-257F23A8432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uk-UA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6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2D3F3AD-C704-44A3-8F37-3049A9D0D06E}" type="doc">
      <dgm:prSet loTypeId="urn:microsoft.com/office/officeart/2008/layout/HorizontalMultiLevelHierarchy" loCatId="hierarchy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D84B7812-1879-4F91-AAE4-CC5C13E2EF5C}">
      <dgm:prSet phldrT="[Текст]" custT="1"/>
      <dgm:spPr/>
      <dgm:t>
        <a:bodyPr/>
        <a:lstStyle/>
        <a:p>
          <a:r>
            <a:rPr lang="ru-RU" sz="4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Види</a:t>
          </a:r>
          <a:endParaRPr lang="ru-RU" sz="4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30937A4-A173-4A70-B179-772343559EF2}" type="parTrans" cxnId="{3DA32CB6-9FE2-48E5-A204-CFA0743EFE03}">
      <dgm:prSet/>
      <dgm:spPr/>
      <dgm:t>
        <a:bodyPr/>
        <a:lstStyle/>
        <a:p>
          <a:endParaRPr lang="ru-RU"/>
        </a:p>
      </dgm:t>
    </dgm:pt>
    <dgm:pt modelId="{BE3ACB3C-2C02-4443-900F-A2AFBE14686E}" type="sibTrans" cxnId="{3DA32CB6-9FE2-48E5-A204-CFA0743EFE03}">
      <dgm:prSet/>
      <dgm:spPr/>
      <dgm:t>
        <a:bodyPr/>
        <a:lstStyle/>
        <a:p>
          <a:endParaRPr lang="ru-RU"/>
        </a:p>
      </dgm:t>
    </dgm:pt>
    <dgm:pt modelId="{B63FA711-058B-44BC-A20C-E35DD08CBCA9}">
      <dgm:prSet phldrT="[Текст]" custT="1"/>
      <dgm:spPr/>
      <dgm:t>
        <a:bodyPr/>
        <a:lstStyle/>
        <a:p>
          <a:r>
            <a:rPr lang="ru-RU" sz="4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Генетичне</a:t>
          </a:r>
          <a:endParaRPr lang="ru-RU" sz="4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F2C8564-4DA2-4979-9157-537F22A8C270}" type="parTrans" cxnId="{1345E75D-68D0-4167-9FDF-44F41D2564CE}">
      <dgm:prSet/>
      <dgm:spPr/>
      <dgm:t>
        <a:bodyPr/>
        <a:lstStyle/>
        <a:p>
          <a:endParaRPr lang="ru-RU"/>
        </a:p>
      </dgm:t>
    </dgm:pt>
    <dgm:pt modelId="{6F60E0EC-78B1-4757-9E13-C098B77710ED}" type="sibTrans" cxnId="{1345E75D-68D0-4167-9FDF-44F41D2564CE}">
      <dgm:prSet/>
      <dgm:spPr/>
      <dgm:t>
        <a:bodyPr/>
        <a:lstStyle/>
        <a:p>
          <a:endParaRPr lang="ru-RU"/>
        </a:p>
      </dgm:t>
    </dgm:pt>
    <dgm:pt modelId="{285755AA-0B60-49BC-B4BE-E0B1CDA99D85}">
      <dgm:prSet phldrT="[Текст]" custT="1"/>
      <dgm:spPr/>
      <dgm:t>
        <a:bodyPr/>
        <a:lstStyle/>
        <a:p>
          <a:r>
            <a:rPr lang="ru-RU" sz="4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Видове</a:t>
          </a:r>
          <a:r>
            <a:rPr lang="ru-RU" sz="3600" dirty="0" smtClean="0"/>
            <a:t> </a:t>
          </a:r>
          <a:endParaRPr lang="ru-RU" sz="3600" dirty="0"/>
        </a:p>
      </dgm:t>
    </dgm:pt>
    <dgm:pt modelId="{E9963465-6B43-47A9-8BCB-1B99CEA1BA02}" type="parTrans" cxnId="{F4B5CDAE-E158-4E8D-B54F-E5F11887F3A9}">
      <dgm:prSet/>
      <dgm:spPr/>
      <dgm:t>
        <a:bodyPr/>
        <a:lstStyle/>
        <a:p>
          <a:endParaRPr lang="ru-RU"/>
        </a:p>
      </dgm:t>
    </dgm:pt>
    <dgm:pt modelId="{5BB84683-A559-41D5-80A5-8E85319FCB5D}" type="sibTrans" cxnId="{F4B5CDAE-E158-4E8D-B54F-E5F11887F3A9}">
      <dgm:prSet/>
      <dgm:spPr/>
      <dgm:t>
        <a:bodyPr/>
        <a:lstStyle/>
        <a:p>
          <a:endParaRPr lang="ru-RU"/>
        </a:p>
      </dgm:t>
    </dgm:pt>
    <dgm:pt modelId="{36344938-6584-41FE-AB75-88FA64C82783}">
      <dgm:prSet phldrT="[Текст]" custT="1"/>
      <dgm:spPr/>
      <dgm:t>
        <a:bodyPr/>
        <a:lstStyle/>
        <a:p>
          <a:r>
            <a:rPr lang="ru-RU" sz="4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Екосистемне</a:t>
          </a:r>
          <a:endParaRPr lang="ru-RU" sz="4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E9A6850-3F1B-463C-BFDB-9B0CB888081B}" type="parTrans" cxnId="{B2F775BB-AAD1-4603-B38B-57F836E8D8EC}">
      <dgm:prSet/>
      <dgm:spPr/>
      <dgm:t>
        <a:bodyPr/>
        <a:lstStyle/>
        <a:p>
          <a:endParaRPr lang="ru-RU"/>
        </a:p>
      </dgm:t>
    </dgm:pt>
    <dgm:pt modelId="{A6CF27F1-DFFD-493D-ABB0-C081F3060D2D}" type="sibTrans" cxnId="{B2F775BB-AAD1-4603-B38B-57F836E8D8EC}">
      <dgm:prSet/>
      <dgm:spPr/>
      <dgm:t>
        <a:bodyPr/>
        <a:lstStyle/>
        <a:p>
          <a:endParaRPr lang="ru-RU"/>
        </a:p>
      </dgm:t>
    </dgm:pt>
    <dgm:pt modelId="{A344073B-DC4B-41AC-BF4A-5D93AA327F93}" type="pres">
      <dgm:prSet presAssocID="{32D3F3AD-C704-44A3-8F37-3049A9D0D06E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2710A6C-BB0F-4C4A-BFB9-8A1C9521F86E}" type="pres">
      <dgm:prSet presAssocID="{D84B7812-1879-4F91-AAE4-CC5C13E2EF5C}" presName="root1" presStyleCnt="0"/>
      <dgm:spPr/>
    </dgm:pt>
    <dgm:pt modelId="{17D022F9-AC57-4BF6-883C-97AF75242C7A}" type="pres">
      <dgm:prSet presAssocID="{D84B7812-1879-4F91-AAE4-CC5C13E2EF5C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22CBF1F-60F8-4A8C-A16A-4319974BEC31}" type="pres">
      <dgm:prSet presAssocID="{D84B7812-1879-4F91-AAE4-CC5C13E2EF5C}" presName="level2hierChild" presStyleCnt="0"/>
      <dgm:spPr/>
    </dgm:pt>
    <dgm:pt modelId="{7D5A4EC9-85F0-43DA-B184-48155978AFB2}" type="pres">
      <dgm:prSet presAssocID="{4F2C8564-4DA2-4979-9157-537F22A8C270}" presName="conn2-1" presStyleLbl="parChTrans1D2" presStyleIdx="0" presStyleCnt="3"/>
      <dgm:spPr/>
      <dgm:t>
        <a:bodyPr/>
        <a:lstStyle/>
        <a:p>
          <a:endParaRPr lang="ru-RU"/>
        </a:p>
      </dgm:t>
    </dgm:pt>
    <dgm:pt modelId="{57E96F92-894B-4D63-921F-6A23D274CEB2}" type="pres">
      <dgm:prSet presAssocID="{4F2C8564-4DA2-4979-9157-537F22A8C270}" presName="connTx" presStyleLbl="parChTrans1D2" presStyleIdx="0" presStyleCnt="3"/>
      <dgm:spPr/>
      <dgm:t>
        <a:bodyPr/>
        <a:lstStyle/>
        <a:p>
          <a:endParaRPr lang="ru-RU"/>
        </a:p>
      </dgm:t>
    </dgm:pt>
    <dgm:pt modelId="{2EE1C33C-7F8C-4A7E-AE20-D248A2443101}" type="pres">
      <dgm:prSet presAssocID="{B63FA711-058B-44BC-A20C-E35DD08CBCA9}" presName="root2" presStyleCnt="0"/>
      <dgm:spPr/>
    </dgm:pt>
    <dgm:pt modelId="{6AC9CE73-D21C-4889-A5C9-2B2066DE5752}" type="pres">
      <dgm:prSet presAssocID="{B63FA711-058B-44BC-A20C-E35DD08CBCA9}" presName="LevelTwoTextNode" presStyleLbl="node2" presStyleIdx="0" presStyleCnt="3" custScaleX="12435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90532B1-1674-4FA6-BDBF-450DAD91DABD}" type="pres">
      <dgm:prSet presAssocID="{B63FA711-058B-44BC-A20C-E35DD08CBCA9}" presName="level3hierChild" presStyleCnt="0"/>
      <dgm:spPr/>
    </dgm:pt>
    <dgm:pt modelId="{D4336679-7334-4128-BF12-2106B2CB15A1}" type="pres">
      <dgm:prSet presAssocID="{E9963465-6B43-47A9-8BCB-1B99CEA1BA02}" presName="conn2-1" presStyleLbl="parChTrans1D2" presStyleIdx="1" presStyleCnt="3"/>
      <dgm:spPr/>
      <dgm:t>
        <a:bodyPr/>
        <a:lstStyle/>
        <a:p>
          <a:endParaRPr lang="ru-RU"/>
        </a:p>
      </dgm:t>
    </dgm:pt>
    <dgm:pt modelId="{BCE5CE76-B07D-45BC-9970-3F14B3DAF823}" type="pres">
      <dgm:prSet presAssocID="{E9963465-6B43-47A9-8BCB-1B99CEA1BA02}" presName="connTx" presStyleLbl="parChTrans1D2" presStyleIdx="1" presStyleCnt="3"/>
      <dgm:spPr/>
      <dgm:t>
        <a:bodyPr/>
        <a:lstStyle/>
        <a:p>
          <a:endParaRPr lang="ru-RU"/>
        </a:p>
      </dgm:t>
    </dgm:pt>
    <dgm:pt modelId="{74690AE3-3E57-4EE9-A877-BB565ADC24D0}" type="pres">
      <dgm:prSet presAssocID="{285755AA-0B60-49BC-B4BE-E0B1CDA99D85}" presName="root2" presStyleCnt="0"/>
      <dgm:spPr/>
    </dgm:pt>
    <dgm:pt modelId="{17926579-B6C8-4211-AF6E-1FE7CC055B40}" type="pres">
      <dgm:prSet presAssocID="{285755AA-0B60-49BC-B4BE-E0B1CDA99D85}" presName="LevelTwoTextNode" presStyleLbl="node2" presStyleIdx="1" presStyleCnt="3" custScaleX="12411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9767AD6-7DE0-4A5E-AD90-13F845A7D358}" type="pres">
      <dgm:prSet presAssocID="{285755AA-0B60-49BC-B4BE-E0B1CDA99D85}" presName="level3hierChild" presStyleCnt="0"/>
      <dgm:spPr/>
    </dgm:pt>
    <dgm:pt modelId="{D874ADAA-6ECC-4338-93A1-C0D805D221AA}" type="pres">
      <dgm:prSet presAssocID="{5E9A6850-3F1B-463C-BFDB-9B0CB888081B}" presName="conn2-1" presStyleLbl="parChTrans1D2" presStyleIdx="2" presStyleCnt="3"/>
      <dgm:spPr/>
      <dgm:t>
        <a:bodyPr/>
        <a:lstStyle/>
        <a:p>
          <a:endParaRPr lang="ru-RU"/>
        </a:p>
      </dgm:t>
    </dgm:pt>
    <dgm:pt modelId="{6AEAB744-FACC-46E6-A8EF-9A5C7D2DC973}" type="pres">
      <dgm:prSet presAssocID="{5E9A6850-3F1B-463C-BFDB-9B0CB888081B}" presName="connTx" presStyleLbl="parChTrans1D2" presStyleIdx="2" presStyleCnt="3"/>
      <dgm:spPr/>
      <dgm:t>
        <a:bodyPr/>
        <a:lstStyle/>
        <a:p>
          <a:endParaRPr lang="ru-RU"/>
        </a:p>
      </dgm:t>
    </dgm:pt>
    <dgm:pt modelId="{2E69B3C4-E2A3-4A96-A7C6-A57F18F2BD46}" type="pres">
      <dgm:prSet presAssocID="{36344938-6584-41FE-AB75-88FA64C82783}" presName="root2" presStyleCnt="0"/>
      <dgm:spPr/>
    </dgm:pt>
    <dgm:pt modelId="{1D17DDBD-D307-4870-8C70-0CC87DDB8409}" type="pres">
      <dgm:prSet presAssocID="{36344938-6584-41FE-AB75-88FA64C82783}" presName="LevelTwoTextNode" presStyleLbl="node2" presStyleIdx="2" presStyleCnt="3" custScaleX="12435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AAEBEF0-ED51-44B5-8126-448B6D7DAFA7}" type="pres">
      <dgm:prSet presAssocID="{36344938-6584-41FE-AB75-88FA64C82783}" presName="level3hierChild" presStyleCnt="0"/>
      <dgm:spPr/>
    </dgm:pt>
  </dgm:ptLst>
  <dgm:cxnLst>
    <dgm:cxn modelId="{3DA32CB6-9FE2-48E5-A204-CFA0743EFE03}" srcId="{32D3F3AD-C704-44A3-8F37-3049A9D0D06E}" destId="{D84B7812-1879-4F91-AAE4-CC5C13E2EF5C}" srcOrd="0" destOrd="0" parTransId="{330937A4-A173-4A70-B179-772343559EF2}" sibTransId="{BE3ACB3C-2C02-4443-900F-A2AFBE14686E}"/>
    <dgm:cxn modelId="{9C719770-0FCD-48FC-8D32-A312E3CF9EB9}" type="presOf" srcId="{5E9A6850-3F1B-463C-BFDB-9B0CB888081B}" destId="{D874ADAA-6ECC-4338-93A1-C0D805D221AA}" srcOrd="0" destOrd="0" presId="urn:microsoft.com/office/officeart/2008/layout/HorizontalMultiLevelHierarchy"/>
    <dgm:cxn modelId="{8952F15E-A982-445D-804A-55C50E80309F}" type="presOf" srcId="{D84B7812-1879-4F91-AAE4-CC5C13E2EF5C}" destId="{17D022F9-AC57-4BF6-883C-97AF75242C7A}" srcOrd="0" destOrd="0" presId="urn:microsoft.com/office/officeart/2008/layout/HorizontalMultiLevelHierarchy"/>
    <dgm:cxn modelId="{DB19A2DB-294C-462C-9903-9DED40EC05DA}" type="presOf" srcId="{E9963465-6B43-47A9-8BCB-1B99CEA1BA02}" destId="{D4336679-7334-4128-BF12-2106B2CB15A1}" srcOrd="0" destOrd="0" presId="urn:microsoft.com/office/officeart/2008/layout/HorizontalMultiLevelHierarchy"/>
    <dgm:cxn modelId="{1345E75D-68D0-4167-9FDF-44F41D2564CE}" srcId="{D84B7812-1879-4F91-AAE4-CC5C13E2EF5C}" destId="{B63FA711-058B-44BC-A20C-E35DD08CBCA9}" srcOrd="0" destOrd="0" parTransId="{4F2C8564-4DA2-4979-9157-537F22A8C270}" sibTransId="{6F60E0EC-78B1-4757-9E13-C098B77710ED}"/>
    <dgm:cxn modelId="{200AF525-6D49-4E39-89DB-D9FA9B4EF0ED}" type="presOf" srcId="{5E9A6850-3F1B-463C-BFDB-9B0CB888081B}" destId="{6AEAB744-FACC-46E6-A8EF-9A5C7D2DC973}" srcOrd="1" destOrd="0" presId="urn:microsoft.com/office/officeart/2008/layout/HorizontalMultiLevelHierarchy"/>
    <dgm:cxn modelId="{9A9C12EC-F806-47F6-BF3A-FD293EE0EB53}" type="presOf" srcId="{E9963465-6B43-47A9-8BCB-1B99CEA1BA02}" destId="{BCE5CE76-B07D-45BC-9970-3F14B3DAF823}" srcOrd="1" destOrd="0" presId="urn:microsoft.com/office/officeart/2008/layout/HorizontalMultiLevelHierarchy"/>
    <dgm:cxn modelId="{91C258C3-2645-485D-8893-C81BC138B011}" type="presOf" srcId="{B63FA711-058B-44BC-A20C-E35DD08CBCA9}" destId="{6AC9CE73-D21C-4889-A5C9-2B2066DE5752}" srcOrd="0" destOrd="0" presId="urn:microsoft.com/office/officeart/2008/layout/HorizontalMultiLevelHierarchy"/>
    <dgm:cxn modelId="{1E378057-87E9-4991-9EA4-4153E45356A0}" type="presOf" srcId="{285755AA-0B60-49BC-B4BE-E0B1CDA99D85}" destId="{17926579-B6C8-4211-AF6E-1FE7CC055B40}" srcOrd="0" destOrd="0" presId="urn:microsoft.com/office/officeart/2008/layout/HorizontalMultiLevelHierarchy"/>
    <dgm:cxn modelId="{348DBDDA-B88E-4C96-900F-24402250F48E}" type="presOf" srcId="{32D3F3AD-C704-44A3-8F37-3049A9D0D06E}" destId="{A344073B-DC4B-41AC-BF4A-5D93AA327F93}" srcOrd="0" destOrd="0" presId="urn:microsoft.com/office/officeart/2008/layout/HorizontalMultiLevelHierarchy"/>
    <dgm:cxn modelId="{D635C4F6-5641-4257-8D8C-101C69CCA60E}" type="presOf" srcId="{4F2C8564-4DA2-4979-9157-537F22A8C270}" destId="{57E96F92-894B-4D63-921F-6A23D274CEB2}" srcOrd="1" destOrd="0" presId="urn:microsoft.com/office/officeart/2008/layout/HorizontalMultiLevelHierarchy"/>
    <dgm:cxn modelId="{B2F775BB-AAD1-4603-B38B-57F836E8D8EC}" srcId="{D84B7812-1879-4F91-AAE4-CC5C13E2EF5C}" destId="{36344938-6584-41FE-AB75-88FA64C82783}" srcOrd="2" destOrd="0" parTransId="{5E9A6850-3F1B-463C-BFDB-9B0CB888081B}" sibTransId="{A6CF27F1-DFFD-493D-ABB0-C081F3060D2D}"/>
    <dgm:cxn modelId="{AA06B58F-CE2A-425E-AEF9-80C0CADA3C2A}" type="presOf" srcId="{4F2C8564-4DA2-4979-9157-537F22A8C270}" destId="{7D5A4EC9-85F0-43DA-B184-48155978AFB2}" srcOrd="0" destOrd="0" presId="urn:microsoft.com/office/officeart/2008/layout/HorizontalMultiLevelHierarchy"/>
    <dgm:cxn modelId="{FFD7186A-0884-417C-881D-CA318CEF2E8A}" type="presOf" srcId="{36344938-6584-41FE-AB75-88FA64C82783}" destId="{1D17DDBD-D307-4870-8C70-0CC87DDB8409}" srcOrd="0" destOrd="0" presId="urn:microsoft.com/office/officeart/2008/layout/HorizontalMultiLevelHierarchy"/>
    <dgm:cxn modelId="{F4B5CDAE-E158-4E8D-B54F-E5F11887F3A9}" srcId="{D84B7812-1879-4F91-AAE4-CC5C13E2EF5C}" destId="{285755AA-0B60-49BC-B4BE-E0B1CDA99D85}" srcOrd="1" destOrd="0" parTransId="{E9963465-6B43-47A9-8BCB-1B99CEA1BA02}" sibTransId="{5BB84683-A559-41D5-80A5-8E85319FCB5D}"/>
    <dgm:cxn modelId="{A7F8E8EE-CDD3-451C-AA16-F90AB383EC69}" type="presParOf" srcId="{A344073B-DC4B-41AC-BF4A-5D93AA327F93}" destId="{72710A6C-BB0F-4C4A-BFB9-8A1C9521F86E}" srcOrd="0" destOrd="0" presId="urn:microsoft.com/office/officeart/2008/layout/HorizontalMultiLevelHierarchy"/>
    <dgm:cxn modelId="{FB0091BC-4C0C-4ACB-9580-E41FFE6FA5D4}" type="presParOf" srcId="{72710A6C-BB0F-4C4A-BFB9-8A1C9521F86E}" destId="{17D022F9-AC57-4BF6-883C-97AF75242C7A}" srcOrd="0" destOrd="0" presId="urn:microsoft.com/office/officeart/2008/layout/HorizontalMultiLevelHierarchy"/>
    <dgm:cxn modelId="{31EB4515-617D-4C22-A8B4-DE09A9C5F80C}" type="presParOf" srcId="{72710A6C-BB0F-4C4A-BFB9-8A1C9521F86E}" destId="{022CBF1F-60F8-4A8C-A16A-4319974BEC31}" srcOrd="1" destOrd="0" presId="urn:microsoft.com/office/officeart/2008/layout/HorizontalMultiLevelHierarchy"/>
    <dgm:cxn modelId="{B0FEFDC0-566A-47F8-9F33-3D6444432D38}" type="presParOf" srcId="{022CBF1F-60F8-4A8C-A16A-4319974BEC31}" destId="{7D5A4EC9-85F0-43DA-B184-48155978AFB2}" srcOrd="0" destOrd="0" presId="urn:microsoft.com/office/officeart/2008/layout/HorizontalMultiLevelHierarchy"/>
    <dgm:cxn modelId="{45472A86-62A9-4714-9DED-707EBDFF2DCA}" type="presParOf" srcId="{7D5A4EC9-85F0-43DA-B184-48155978AFB2}" destId="{57E96F92-894B-4D63-921F-6A23D274CEB2}" srcOrd="0" destOrd="0" presId="urn:microsoft.com/office/officeart/2008/layout/HorizontalMultiLevelHierarchy"/>
    <dgm:cxn modelId="{C4E75097-67AD-4F87-957F-66BA355F2500}" type="presParOf" srcId="{022CBF1F-60F8-4A8C-A16A-4319974BEC31}" destId="{2EE1C33C-7F8C-4A7E-AE20-D248A2443101}" srcOrd="1" destOrd="0" presId="urn:microsoft.com/office/officeart/2008/layout/HorizontalMultiLevelHierarchy"/>
    <dgm:cxn modelId="{6C48552A-C904-4892-8E18-74477F6CAF20}" type="presParOf" srcId="{2EE1C33C-7F8C-4A7E-AE20-D248A2443101}" destId="{6AC9CE73-D21C-4889-A5C9-2B2066DE5752}" srcOrd="0" destOrd="0" presId="urn:microsoft.com/office/officeart/2008/layout/HorizontalMultiLevelHierarchy"/>
    <dgm:cxn modelId="{2742B7DA-F292-4B16-BDCF-558E11548CA7}" type="presParOf" srcId="{2EE1C33C-7F8C-4A7E-AE20-D248A2443101}" destId="{690532B1-1674-4FA6-BDBF-450DAD91DABD}" srcOrd="1" destOrd="0" presId="urn:microsoft.com/office/officeart/2008/layout/HorizontalMultiLevelHierarchy"/>
    <dgm:cxn modelId="{288646D6-E6C4-4547-A6D9-EC1A31B7C86B}" type="presParOf" srcId="{022CBF1F-60F8-4A8C-A16A-4319974BEC31}" destId="{D4336679-7334-4128-BF12-2106B2CB15A1}" srcOrd="2" destOrd="0" presId="urn:microsoft.com/office/officeart/2008/layout/HorizontalMultiLevelHierarchy"/>
    <dgm:cxn modelId="{2C92B618-FAAB-415F-B216-E0476C63D58A}" type="presParOf" srcId="{D4336679-7334-4128-BF12-2106B2CB15A1}" destId="{BCE5CE76-B07D-45BC-9970-3F14B3DAF823}" srcOrd="0" destOrd="0" presId="urn:microsoft.com/office/officeart/2008/layout/HorizontalMultiLevelHierarchy"/>
    <dgm:cxn modelId="{466CC40F-DA30-49F4-BAEC-246554E166CE}" type="presParOf" srcId="{022CBF1F-60F8-4A8C-A16A-4319974BEC31}" destId="{74690AE3-3E57-4EE9-A877-BB565ADC24D0}" srcOrd="3" destOrd="0" presId="urn:microsoft.com/office/officeart/2008/layout/HorizontalMultiLevelHierarchy"/>
    <dgm:cxn modelId="{5D89BFA4-B2B9-4693-A1D1-A65C6EA60250}" type="presParOf" srcId="{74690AE3-3E57-4EE9-A877-BB565ADC24D0}" destId="{17926579-B6C8-4211-AF6E-1FE7CC055B40}" srcOrd="0" destOrd="0" presId="urn:microsoft.com/office/officeart/2008/layout/HorizontalMultiLevelHierarchy"/>
    <dgm:cxn modelId="{A90EC04F-B7C9-4EE2-92C9-5A94A5D21116}" type="presParOf" srcId="{74690AE3-3E57-4EE9-A877-BB565ADC24D0}" destId="{69767AD6-7DE0-4A5E-AD90-13F845A7D358}" srcOrd="1" destOrd="0" presId="urn:microsoft.com/office/officeart/2008/layout/HorizontalMultiLevelHierarchy"/>
    <dgm:cxn modelId="{8F42B73B-29B7-4C12-9AA6-8AA5DDEB05CE}" type="presParOf" srcId="{022CBF1F-60F8-4A8C-A16A-4319974BEC31}" destId="{D874ADAA-6ECC-4338-93A1-C0D805D221AA}" srcOrd="4" destOrd="0" presId="urn:microsoft.com/office/officeart/2008/layout/HorizontalMultiLevelHierarchy"/>
    <dgm:cxn modelId="{64F9F029-7F08-427B-85E4-8F73B181B619}" type="presParOf" srcId="{D874ADAA-6ECC-4338-93A1-C0D805D221AA}" destId="{6AEAB744-FACC-46E6-A8EF-9A5C7D2DC973}" srcOrd="0" destOrd="0" presId="urn:microsoft.com/office/officeart/2008/layout/HorizontalMultiLevelHierarchy"/>
    <dgm:cxn modelId="{659184A6-8DE7-4579-BD2B-1E18E0C7125B}" type="presParOf" srcId="{022CBF1F-60F8-4A8C-A16A-4319974BEC31}" destId="{2E69B3C4-E2A3-4A96-A7C6-A57F18F2BD46}" srcOrd="5" destOrd="0" presId="urn:microsoft.com/office/officeart/2008/layout/HorizontalMultiLevelHierarchy"/>
    <dgm:cxn modelId="{241467EE-866B-46F6-A70D-F09F5887285F}" type="presParOf" srcId="{2E69B3C4-E2A3-4A96-A7C6-A57F18F2BD46}" destId="{1D17DDBD-D307-4870-8C70-0CC87DDB8409}" srcOrd="0" destOrd="0" presId="urn:microsoft.com/office/officeart/2008/layout/HorizontalMultiLevelHierarchy"/>
    <dgm:cxn modelId="{67185FEA-38DD-49B7-BAA7-DC96A0BB89D6}" type="presParOf" srcId="{2E69B3C4-E2A3-4A96-A7C6-A57F18F2BD46}" destId="{BAAEBEF0-ED51-44B5-8126-448B6D7DAFA7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44BAD09-9E13-44B7-ADCF-2514918395BD}" type="doc">
      <dgm:prSet loTypeId="urn:microsoft.com/office/officeart/2008/layout/VerticalCurvedList" loCatId="list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6AD35D63-1563-48AB-AB41-90BB5FAA41B6}">
      <dgm:prSet phldrT="[Текст]" custT="1"/>
      <dgm:spPr/>
      <dgm:t>
        <a:bodyPr/>
        <a:lstStyle/>
        <a:p>
          <a:r>
            <a:rPr lang="ru-RU" sz="3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Мисливські</a:t>
          </a:r>
          <a:endParaRPr lang="ru-RU" sz="3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8132A5F-36A4-4AE4-A79D-0AE20C6C5E93}" type="parTrans" cxnId="{705B183D-78FC-4124-82BC-D749476B4DE3}">
      <dgm:prSet/>
      <dgm:spPr/>
      <dgm:t>
        <a:bodyPr/>
        <a:lstStyle/>
        <a:p>
          <a:endParaRPr lang="ru-RU"/>
        </a:p>
      </dgm:t>
    </dgm:pt>
    <dgm:pt modelId="{BA3185B2-43E8-44E4-A9DC-F8F1E00DDF75}" type="sibTrans" cxnId="{705B183D-78FC-4124-82BC-D749476B4DE3}">
      <dgm:prSet/>
      <dgm:spPr/>
      <dgm:t>
        <a:bodyPr/>
        <a:lstStyle/>
        <a:p>
          <a:endParaRPr lang="ru-RU"/>
        </a:p>
      </dgm:t>
    </dgm:pt>
    <dgm:pt modelId="{ACDA5FC0-AF05-4F7D-90A2-B58113775F04}">
      <dgm:prSet phldrT="[Текст]" custT="1"/>
      <dgm:spPr/>
      <dgm:t>
        <a:bodyPr/>
        <a:lstStyle/>
        <a:p>
          <a:r>
            <a:rPr lang="ru-RU" sz="3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Орнітологічні</a:t>
          </a:r>
          <a:endParaRPr lang="ru-RU" sz="3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600F882-168F-4929-8040-9E43BAB8D0BC}" type="parTrans" cxnId="{2138CE31-CCAC-4889-8D77-7ED25A72145A}">
      <dgm:prSet/>
      <dgm:spPr/>
      <dgm:t>
        <a:bodyPr/>
        <a:lstStyle/>
        <a:p>
          <a:endParaRPr lang="ru-RU"/>
        </a:p>
      </dgm:t>
    </dgm:pt>
    <dgm:pt modelId="{C9441D5E-E46C-469A-82EF-6C00D9648296}" type="sibTrans" cxnId="{2138CE31-CCAC-4889-8D77-7ED25A72145A}">
      <dgm:prSet/>
      <dgm:spPr/>
      <dgm:t>
        <a:bodyPr/>
        <a:lstStyle/>
        <a:p>
          <a:endParaRPr lang="ru-RU"/>
        </a:p>
      </dgm:t>
    </dgm:pt>
    <dgm:pt modelId="{33112283-1240-4D2D-BB96-2A6369F3D7B5}">
      <dgm:prSet phldrT="[Текст]" custT="1"/>
      <dgm:spPr/>
      <dgm:t>
        <a:bodyPr/>
        <a:lstStyle/>
        <a:p>
          <a:r>
            <a:rPr lang="ru-RU" sz="3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Іхтіологічні</a:t>
          </a:r>
          <a:endParaRPr lang="ru-RU" sz="3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B07A6C7-BCE4-430E-AFA4-95F15E856DAB}" type="parTrans" cxnId="{FE39401B-2017-4F28-A1D7-762464A7F2D7}">
      <dgm:prSet/>
      <dgm:spPr/>
      <dgm:t>
        <a:bodyPr/>
        <a:lstStyle/>
        <a:p>
          <a:endParaRPr lang="ru-RU"/>
        </a:p>
      </dgm:t>
    </dgm:pt>
    <dgm:pt modelId="{C5336048-0367-4ABB-93F7-0502872D5CF6}" type="sibTrans" cxnId="{FE39401B-2017-4F28-A1D7-762464A7F2D7}">
      <dgm:prSet/>
      <dgm:spPr/>
      <dgm:t>
        <a:bodyPr/>
        <a:lstStyle/>
        <a:p>
          <a:endParaRPr lang="ru-RU"/>
        </a:p>
      </dgm:t>
    </dgm:pt>
    <dgm:pt modelId="{A7259DFF-5DBB-4839-9C64-B2850A16F63B}">
      <dgm:prSet custT="1"/>
      <dgm:spPr/>
      <dgm:t>
        <a:bodyPr/>
        <a:lstStyle/>
        <a:p>
          <a:r>
            <a:rPr lang="ru-RU" sz="3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Лісові</a:t>
          </a:r>
          <a:endParaRPr lang="ru-RU" sz="3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A02F06E-FA2D-4DE9-BA4D-A1247B5E22D9}" type="parTrans" cxnId="{A35F371A-4F29-425B-8771-5960AC10C4A9}">
      <dgm:prSet/>
      <dgm:spPr/>
      <dgm:t>
        <a:bodyPr/>
        <a:lstStyle/>
        <a:p>
          <a:endParaRPr lang="ru-RU"/>
        </a:p>
      </dgm:t>
    </dgm:pt>
    <dgm:pt modelId="{C6D04663-EC8B-4466-9A42-348A17529504}" type="sibTrans" cxnId="{A35F371A-4F29-425B-8771-5960AC10C4A9}">
      <dgm:prSet/>
      <dgm:spPr/>
      <dgm:t>
        <a:bodyPr/>
        <a:lstStyle/>
        <a:p>
          <a:endParaRPr lang="ru-RU"/>
        </a:p>
      </dgm:t>
    </dgm:pt>
    <dgm:pt modelId="{31DB594A-DC89-47D1-B26C-3BDDA2A028F5}">
      <dgm:prSet custT="1"/>
      <dgm:spPr/>
      <dgm:t>
        <a:bodyPr/>
        <a:lstStyle/>
        <a:p>
          <a:r>
            <a:rPr lang="ru-RU" sz="3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Ландшафтні</a:t>
          </a:r>
          <a:endParaRPr lang="ru-RU" sz="3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40840B9-6816-4A49-966D-C7E9423D127F}" type="parTrans" cxnId="{6C39E4A8-DF24-4F3E-A830-B4D4E03E247B}">
      <dgm:prSet/>
      <dgm:spPr/>
      <dgm:t>
        <a:bodyPr/>
        <a:lstStyle/>
        <a:p>
          <a:endParaRPr lang="ru-RU"/>
        </a:p>
      </dgm:t>
    </dgm:pt>
    <dgm:pt modelId="{60BFC09F-7945-44BB-9C22-674785C950CC}" type="sibTrans" cxnId="{6C39E4A8-DF24-4F3E-A830-B4D4E03E247B}">
      <dgm:prSet/>
      <dgm:spPr/>
      <dgm:t>
        <a:bodyPr/>
        <a:lstStyle/>
        <a:p>
          <a:endParaRPr lang="ru-RU"/>
        </a:p>
      </dgm:t>
    </dgm:pt>
    <dgm:pt modelId="{224D72B0-538D-4A86-B975-5A65721E062C}" type="pres">
      <dgm:prSet presAssocID="{644BAD09-9E13-44B7-ADCF-2514918395BD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77824E4F-928A-46E3-83A2-435DFCCEB184}" type="pres">
      <dgm:prSet presAssocID="{644BAD09-9E13-44B7-ADCF-2514918395BD}" presName="Name1" presStyleCnt="0"/>
      <dgm:spPr/>
    </dgm:pt>
    <dgm:pt modelId="{CBC6135C-3D7B-4CE5-932C-CAB77F735A77}" type="pres">
      <dgm:prSet presAssocID="{644BAD09-9E13-44B7-ADCF-2514918395BD}" presName="cycle" presStyleCnt="0"/>
      <dgm:spPr/>
    </dgm:pt>
    <dgm:pt modelId="{3C49892B-D2F2-4032-A70E-CA2E88244B7B}" type="pres">
      <dgm:prSet presAssocID="{644BAD09-9E13-44B7-ADCF-2514918395BD}" presName="srcNode" presStyleLbl="node1" presStyleIdx="0" presStyleCnt="5"/>
      <dgm:spPr/>
    </dgm:pt>
    <dgm:pt modelId="{451F4F7C-23AE-48E0-8D96-508E5A6ED3D2}" type="pres">
      <dgm:prSet presAssocID="{644BAD09-9E13-44B7-ADCF-2514918395BD}" presName="conn" presStyleLbl="parChTrans1D2" presStyleIdx="0" presStyleCnt="1"/>
      <dgm:spPr/>
      <dgm:t>
        <a:bodyPr/>
        <a:lstStyle/>
        <a:p>
          <a:endParaRPr lang="ru-RU"/>
        </a:p>
      </dgm:t>
    </dgm:pt>
    <dgm:pt modelId="{1FF53829-3824-4BCA-ACBF-29F78C9F9530}" type="pres">
      <dgm:prSet presAssocID="{644BAD09-9E13-44B7-ADCF-2514918395BD}" presName="extraNode" presStyleLbl="node1" presStyleIdx="0" presStyleCnt="5"/>
      <dgm:spPr/>
    </dgm:pt>
    <dgm:pt modelId="{3EF87E9B-8E15-4790-BA71-173A45A8EFC0}" type="pres">
      <dgm:prSet presAssocID="{644BAD09-9E13-44B7-ADCF-2514918395BD}" presName="dstNode" presStyleLbl="node1" presStyleIdx="0" presStyleCnt="5"/>
      <dgm:spPr/>
    </dgm:pt>
    <dgm:pt modelId="{31689BC0-30B6-4A06-ABBB-1BA3DD2FA807}" type="pres">
      <dgm:prSet presAssocID="{6AD35D63-1563-48AB-AB41-90BB5FAA41B6}" presName="text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024B45C-915E-4CFD-93A0-4343639DDD63}" type="pres">
      <dgm:prSet presAssocID="{6AD35D63-1563-48AB-AB41-90BB5FAA41B6}" presName="accent_1" presStyleCnt="0"/>
      <dgm:spPr/>
    </dgm:pt>
    <dgm:pt modelId="{488DB541-BDF7-44ED-862D-59B4DBD3E433}" type="pres">
      <dgm:prSet presAssocID="{6AD35D63-1563-48AB-AB41-90BB5FAA41B6}" presName="accentRepeatNode" presStyleLbl="solidFgAcc1" presStyleIdx="0" presStyleCnt="5"/>
      <dgm:spPr/>
    </dgm:pt>
    <dgm:pt modelId="{AD745D3D-BF42-47C8-87CA-14E31BD9B2DB}" type="pres">
      <dgm:prSet presAssocID="{ACDA5FC0-AF05-4F7D-90A2-B58113775F04}" presName="text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A7AD5C-5642-4945-A95E-0AEC1A0DA46C}" type="pres">
      <dgm:prSet presAssocID="{ACDA5FC0-AF05-4F7D-90A2-B58113775F04}" presName="accent_2" presStyleCnt="0"/>
      <dgm:spPr/>
    </dgm:pt>
    <dgm:pt modelId="{32ACFC1E-EE9F-4BA3-AED2-4616F6CD0568}" type="pres">
      <dgm:prSet presAssocID="{ACDA5FC0-AF05-4F7D-90A2-B58113775F04}" presName="accentRepeatNode" presStyleLbl="solidFgAcc1" presStyleIdx="1" presStyleCnt="5"/>
      <dgm:spPr/>
    </dgm:pt>
    <dgm:pt modelId="{078A726A-9E23-4110-9A06-A67CB1E4D359}" type="pres">
      <dgm:prSet presAssocID="{33112283-1240-4D2D-BB96-2A6369F3D7B5}" presName="text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052A3B2-A21A-4637-B97C-5CCB8A455969}" type="pres">
      <dgm:prSet presAssocID="{33112283-1240-4D2D-BB96-2A6369F3D7B5}" presName="accent_3" presStyleCnt="0"/>
      <dgm:spPr/>
    </dgm:pt>
    <dgm:pt modelId="{FC70944D-02BB-4E22-A2CA-06C90E1AE46F}" type="pres">
      <dgm:prSet presAssocID="{33112283-1240-4D2D-BB96-2A6369F3D7B5}" presName="accentRepeatNode" presStyleLbl="solidFgAcc1" presStyleIdx="2" presStyleCnt="5"/>
      <dgm:spPr/>
    </dgm:pt>
    <dgm:pt modelId="{AA5D78A8-1E23-44D0-98BA-36A3C1789B6E}" type="pres">
      <dgm:prSet presAssocID="{A7259DFF-5DBB-4839-9C64-B2850A16F63B}" presName="text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DBE0466-E2C6-4EA5-AB85-23052A3E22EF}" type="pres">
      <dgm:prSet presAssocID="{A7259DFF-5DBB-4839-9C64-B2850A16F63B}" presName="accent_4" presStyleCnt="0"/>
      <dgm:spPr/>
    </dgm:pt>
    <dgm:pt modelId="{467A85DC-E312-453B-A6B9-E7168797B0F6}" type="pres">
      <dgm:prSet presAssocID="{A7259DFF-5DBB-4839-9C64-B2850A16F63B}" presName="accentRepeatNode" presStyleLbl="solidFgAcc1" presStyleIdx="3" presStyleCnt="5"/>
      <dgm:spPr/>
    </dgm:pt>
    <dgm:pt modelId="{B01B5D55-C80F-406F-8F72-D5886C5AF690}" type="pres">
      <dgm:prSet presAssocID="{31DB594A-DC89-47D1-B26C-3BDDA2A028F5}" presName="text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1446746-D04F-4C10-BCCC-7060887D08A8}" type="pres">
      <dgm:prSet presAssocID="{31DB594A-DC89-47D1-B26C-3BDDA2A028F5}" presName="accent_5" presStyleCnt="0"/>
      <dgm:spPr/>
    </dgm:pt>
    <dgm:pt modelId="{3BDFF606-2B6E-40D3-82F6-CCE9FD93698B}" type="pres">
      <dgm:prSet presAssocID="{31DB594A-DC89-47D1-B26C-3BDDA2A028F5}" presName="accentRepeatNode" presStyleLbl="solidFgAcc1" presStyleIdx="4" presStyleCnt="5"/>
      <dgm:spPr/>
    </dgm:pt>
  </dgm:ptLst>
  <dgm:cxnLst>
    <dgm:cxn modelId="{F602F27F-1758-481C-99EF-DF6818F72985}" type="presOf" srcId="{33112283-1240-4D2D-BB96-2A6369F3D7B5}" destId="{078A726A-9E23-4110-9A06-A67CB1E4D359}" srcOrd="0" destOrd="0" presId="urn:microsoft.com/office/officeart/2008/layout/VerticalCurvedList"/>
    <dgm:cxn modelId="{56F405FA-694F-4B58-8821-A986FBEFF958}" type="presOf" srcId="{644BAD09-9E13-44B7-ADCF-2514918395BD}" destId="{224D72B0-538D-4A86-B975-5A65721E062C}" srcOrd="0" destOrd="0" presId="urn:microsoft.com/office/officeart/2008/layout/VerticalCurvedList"/>
    <dgm:cxn modelId="{0F1A4A8C-6B69-4828-93A3-249915425A01}" type="presOf" srcId="{31DB594A-DC89-47D1-B26C-3BDDA2A028F5}" destId="{B01B5D55-C80F-406F-8F72-D5886C5AF690}" srcOrd="0" destOrd="0" presId="urn:microsoft.com/office/officeart/2008/layout/VerticalCurvedList"/>
    <dgm:cxn modelId="{6C39E4A8-DF24-4F3E-A830-B4D4E03E247B}" srcId="{644BAD09-9E13-44B7-ADCF-2514918395BD}" destId="{31DB594A-DC89-47D1-B26C-3BDDA2A028F5}" srcOrd="4" destOrd="0" parTransId="{340840B9-6816-4A49-966D-C7E9423D127F}" sibTransId="{60BFC09F-7945-44BB-9C22-674785C950CC}"/>
    <dgm:cxn modelId="{A35F371A-4F29-425B-8771-5960AC10C4A9}" srcId="{644BAD09-9E13-44B7-ADCF-2514918395BD}" destId="{A7259DFF-5DBB-4839-9C64-B2850A16F63B}" srcOrd="3" destOrd="0" parTransId="{2A02F06E-FA2D-4DE9-BA4D-A1247B5E22D9}" sibTransId="{C6D04663-EC8B-4466-9A42-348A17529504}"/>
    <dgm:cxn modelId="{2B898D93-2989-4524-879D-93352A8922F2}" type="presOf" srcId="{A7259DFF-5DBB-4839-9C64-B2850A16F63B}" destId="{AA5D78A8-1E23-44D0-98BA-36A3C1789B6E}" srcOrd="0" destOrd="0" presId="urn:microsoft.com/office/officeart/2008/layout/VerticalCurvedList"/>
    <dgm:cxn modelId="{2138CE31-CCAC-4889-8D77-7ED25A72145A}" srcId="{644BAD09-9E13-44B7-ADCF-2514918395BD}" destId="{ACDA5FC0-AF05-4F7D-90A2-B58113775F04}" srcOrd="1" destOrd="0" parTransId="{F600F882-168F-4929-8040-9E43BAB8D0BC}" sibTransId="{C9441D5E-E46C-469A-82EF-6C00D9648296}"/>
    <dgm:cxn modelId="{ADBC8C26-4CAC-4743-A0E2-F9EB35EEC102}" type="presOf" srcId="{ACDA5FC0-AF05-4F7D-90A2-B58113775F04}" destId="{AD745D3D-BF42-47C8-87CA-14E31BD9B2DB}" srcOrd="0" destOrd="0" presId="urn:microsoft.com/office/officeart/2008/layout/VerticalCurvedList"/>
    <dgm:cxn modelId="{FE39401B-2017-4F28-A1D7-762464A7F2D7}" srcId="{644BAD09-9E13-44B7-ADCF-2514918395BD}" destId="{33112283-1240-4D2D-BB96-2A6369F3D7B5}" srcOrd="2" destOrd="0" parTransId="{0B07A6C7-BCE4-430E-AFA4-95F15E856DAB}" sibTransId="{C5336048-0367-4ABB-93F7-0502872D5CF6}"/>
    <dgm:cxn modelId="{7BFAE329-883A-475D-B3A3-BDC1179A2B7C}" type="presOf" srcId="{6AD35D63-1563-48AB-AB41-90BB5FAA41B6}" destId="{31689BC0-30B6-4A06-ABBB-1BA3DD2FA807}" srcOrd="0" destOrd="0" presId="urn:microsoft.com/office/officeart/2008/layout/VerticalCurvedList"/>
    <dgm:cxn modelId="{705B183D-78FC-4124-82BC-D749476B4DE3}" srcId="{644BAD09-9E13-44B7-ADCF-2514918395BD}" destId="{6AD35D63-1563-48AB-AB41-90BB5FAA41B6}" srcOrd="0" destOrd="0" parTransId="{88132A5F-36A4-4AE4-A79D-0AE20C6C5E93}" sibTransId="{BA3185B2-43E8-44E4-A9DC-F8F1E00DDF75}"/>
    <dgm:cxn modelId="{FF993317-4477-4485-8539-DA878CC54007}" type="presOf" srcId="{BA3185B2-43E8-44E4-A9DC-F8F1E00DDF75}" destId="{451F4F7C-23AE-48E0-8D96-508E5A6ED3D2}" srcOrd="0" destOrd="0" presId="urn:microsoft.com/office/officeart/2008/layout/VerticalCurvedList"/>
    <dgm:cxn modelId="{3547DD17-3477-4461-B958-D85D52A91DEB}" type="presParOf" srcId="{224D72B0-538D-4A86-B975-5A65721E062C}" destId="{77824E4F-928A-46E3-83A2-435DFCCEB184}" srcOrd="0" destOrd="0" presId="urn:microsoft.com/office/officeart/2008/layout/VerticalCurvedList"/>
    <dgm:cxn modelId="{57BD6C77-E783-42A4-B6F8-41B38C825281}" type="presParOf" srcId="{77824E4F-928A-46E3-83A2-435DFCCEB184}" destId="{CBC6135C-3D7B-4CE5-932C-CAB77F735A77}" srcOrd="0" destOrd="0" presId="urn:microsoft.com/office/officeart/2008/layout/VerticalCurvedList"/>
    <dgm:cxn modelId="{1C6993D3-0606-44C0-8886-2040013E86FB}" type="presParOf" srcId="{CBC6135C-3D7B-4CE5-932C-CAB77F735A77}" destId="{3C49892B-D2F2-4032-A70E-CA2E88244B7B}" srcOrd="0" destOrd="0" presId="urn:microsoft.com/office/officeart/2008/layout/VerticalCurvedList"/>
    <dgm:cxn modelId="{FC415229-706E-46EB-A95E-F8EEA6807987}" type="presParOf" srcId="{CBC6135C-3D7B-4CE5-932C-CAB77F735A77}" destId="{451F4F7C-23AE-48E0-8D96-508E5A6ED3D2}" srcOrd="1" destOrd="0" presId="urn:microsoft.com/office/officeart/2008/layout/VerticalCurvedList"/>
    <dgm:cxn modelId="{7686A2CF-F457-4FFC-8D34-75FF8A183040}" type="presParOf" srcId="{CBC6135C-3D7B-4CE5-932C-CAB77F735A77}" destId="{1FF53829-3824-4BCA-ACBF-29F78C9F9530}" srcOrd="2" destOrd="0" presId="urn:microsoft.com/office/officeart/2008/layout/VerticalCurvedList"/>
    <dgm:cxn modelId="{53103B18-F66B-48E6-8B28-2209EEDA21EE}" type="presParOf" srcId="{CBC6135C-3D7B-4CE5-932C-CAB77F735A77}" destId="{3EF87E9B-8E15-4790-BA71-173A45A8EFC0}" srcOrd="3" destOrd="0" presId="urn:microsoft.com/office/officeart/2008/layout/VerticalCurvedList"/>
    <dgm:cxn modelId="{580431B5-7BE5-4D0A-8F3B-D69755F7AA55}" type="presParOf" srcId="{77824E4F-928A-46E3-83A2-435DFCCEB184}" destId="{31689BC0-30B6-4A06-ABBB-1BA3DD2FA807}" srcOrd="1" destOrd="0" presId="urn:microsoft.com/office/officeart/2008/layout/VerticalCurvedList"/>
    <dgm:cxn modelId="{385E7B55-F6E6-4055-AF98-7A0E20F9846F}" type="presParOf" srcId="{77824E4F-928A-46E3-83A2-435DFCCEB184}" destId="{6024B45C-915E-4CFD-93A0-4343639DDD63}" srcOrd="2" destOrd="0" presId="urn:microsoft.com/office/officeart/2008/layout/VerticalCurvedList"/>
    <dgm:cxn modelId="{B326D8AB-D18C-47A3-BCCF-4AB647E16954}" type="presParOf" srcId="{6024B45C-915E-4CFD-93A0-4343639DDD63}" destId="{488DB541-BDF7-44ED-862D-59B4DBD3E433}" srcOrd="0" destOrd="0" presId="urn:microsoft.com/office/officeart/2008/layout/VerticalCurvedList"/>
    <dgm:cxn modelId="{878B72A0-E5B9-41E0-92CE-BC98A511F65A}" type="presParOf" srcId="{77824E4F-928A-46E3-83A2-435DFCCEB184}" destId="{AD745D3D-BF42-47C8-87CA-14E31BD9B2DB}" srcOrd="3" destOrd="0" presId="urn:microsoft.com/office/officeart/2008/layout/VerticalCurvedList"/>
    <dgm:cxn modelId="{761BB74C-64EA-4848-B899-86175C25CD05}" type="presParOf" srcId="{77824E4F-928A-46E3-83A2-435DFCCEB184}" destId="{22A7AD5C-5642-4945-A95E-0AEC1A0DA46C}" srcOrd="4" destOrd="0" presId="urn:microsoft.com/office/officeart/2008/layout/VerticalCurvedList"/>
    <dgm:cxn modelId="{5411C6E3-03EE-49F6-91EC-2FE01EAD146A}" type="presParOf" srcId="{22A7AD5C-5642-4945-A95E-0AEC1A0DA46C}" destId="{32ACFC1E-EE9F-4BA3-AED2-4616F6CD0568}" srcOrd="0" destOrd="0" presId="urn:microsoft.com/office/officeart/2008/layout/VerticalCurvedList"/>
    <dgm:cxn modelId="{42B94CB5-5B33-47DB-AEEB-798A9716BE22}" type="presParOf" srcId="{77824E4F-928A-46E3-83A2-435DFCCEB184}" destId="{078A726A-9E23-4110-9A06-A67CB1E4D359}" srcOrd="5" destOrd="0" presId="urn:microsoft.com/office/officeart/2008/layout/VerticalCurvedList"/>
    <dgm:cxn modelId="{5BEAD579-770C-45CE-AE8E-6834C5FC0E23}" type="presParOf" srcId="{77824E4F-928A-46E3-83A2-435DFCCEB184}" destId="{8052A3B2-A21A-4637-B97C-5CCB8A455969}" srcOrd="6" destOrd="0" presId="urn:microsoft.com/office/officeart/2008/layout/VerticalCurvedList"/>
    <dgm:cxn modelId="{B68F9C2D-4BB0-4339-AA5B-3BAA475CF11E}" type="presParOf" srcId="{8052A3B2-A21A-4637-B97C-5CCB8A455969}" destId="{FC70944D-02BB-4E22-A2CA-06C90E1AE46F}" srcOrd="0" destOrd="0" presId="urn:microsoft.com/office/officeart/2008/layout/VerticalCurvedList"/>
    <dgm:cxn modelId="{325C461B-8B20-4CE8-80FD-B9C00D7846EB}" type="presParOf" srcId="{77824E4F-928A-46E3-83A2-435DFCCEB184}" destId="{AA5D78A8-1E23-44D0-98BA-36A3C1789B6E}" srcOrd="7" destOrd="0" presId="urn:microsoft.com/office/officeart/2008/layout/VerticalCurvedList"/>
    <dgm:cxn modelId="{A1358745-B9CE-4D0B-B585-B6021D93FCAA}" type="presParOf" srcId="{77824E4F-928A-46E3-83A2-435DFCCEB184}" destId="{DDBE0466-E2C6-4EA5-AB85-23052A3E22EF}" srcOrd="8" destOrd="0" presId="urn:microsoft.com/office/officeart/2008/layout/VerticalCurvedList"/>
    <dgm:cxn modelId="{BAC6830B-B182-4DB6-900D-A141FC326BB5}" type="presParOf" srcId="{DDBE0466-E2C6-4EA5-AB85-23052A3E22EF}" destId="{467A85DC-E312-453B-A6B9-E7168797B0F6}" srcOrd="0" destOrd="0" presId="urn:microsoft.com/office/officeart/2008/layout/VerticalCurvedList"/>
    <dgm:cxn modelId="{603F8266-24E7-4459-B454-4D90F5E4CE62}" type="presParOf" srcId="{77824E4F-928A-46E3-83A2-435DFCCEB184}" destId="{B01B5D55-C80F-406F-8F72-D5886C5AF690}" srcOrd="9" destOrd="0" presId="urn:microsoft.com/office/officeart/2008/layout/VerticalCurvedList"/>
    <dgm:cxn modelId="{F1E29070-80AD-4E42-861E-B47A5817A50D}" type="presParOf" srcId="{77824E4F-928A-46E3-83A2-435DFCCEB184}" destId="{C1446746-D04F-4C10-BCCC-7060887D08A8}" srcOrd="10" destOrd="0" presId="urn:microsoft.com/office/officeart/2008/layout/VerticalCurvedList"/>
    <dgm:cxn modelId="{002C0C3F-9C1E-42FB-8DFE-7A9B4F8FD91D}" type="presParOf" srcId="{C1446746-D04F-4C10-BCCC-7060887D08A8}" destId="{3BDFF606-2B6E-40D3-82F6-CCE9FD93698B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74ADAA-6ECC-4338-93A1-C0D805D221AA}">
      <dsp:nvSpPr>
        <dsp:cNvPr id="0" name=""/>
        <dsp:cNvSpPr/>
      </dsp:nvSpPr>
      <dsp:spPr>
        <a:xfrm>
          <a:off x="1118316" y="2032000"/>
          <a:ext cx="505548" cy="96331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52774" y="0"/>
              </a:lnTo>
              <a:lnTo>
                <a:pt x="252774" y="963315"/>
              </a:lnTo>
              <a:lnTo>
                <a:pt x="505548" y="963315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1343892" y="2486460"/>
        <a:ext cx="54395" cy="54395"/>
      </dsp:txXfrm>
    </dsp:sp>
    <dsp:sp modelId="{D4336679-7334-4128-BF12-2106B2CB15A1}">
      <dsp:nvSpPr>
        <dsp:cNvPr id="0" name=""/>
        <dsp:cNvSpPr/>
      </dsp:nvSpPr>
      <dsp:spPr>
        <a:xfrm>
          <a:off x="1118316" y="1986280"/>
          <a:ext cx="50554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05548" y="45720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1358451" y="2019361"/>
        <a:ext cx="25277" cy="25277"/>
      </dsp:txXfrm>
    </dsp:sp>
    <dsp:sp modelId="{7D5A4EC9-85F0-43DA-B184-48155978AFB2}">
      <dsp:nvSpPr>
        <dsp:cNvPr id="0" name=""/>
        <dsp:cNvSpPr/>
      </dsp:nvSpPr>
      <dsp:spPr>
        <a:xfrm>
          <a:off x="1118316" y="1068684"/>
          <a:ext cx="505548" cy="963315"/>
        </a:xfrm>
        <a:custGeom>
          <a:avLst/>
          <a:gdLst/>
          <a:ahLst/>
          <a:cxnLst/>
          <a:rect l="0" t="0" r="0" b="0"/>
          <a:pathLst>
            <a:path>
              <a:moveTo>
                <a:pt x="0" y="963315"/>
              </a:moveTo>
              <a:lnTo>
                <a:pt x="252774" y="963315"/>
              </a:lnTo>
              <a:lnTo>
                <a:pt x="252774" y="0"/>
              </a:lnTo>
              <a:lnTo>
                <a:pt x="505548" y="0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1343892" y="1523144"/>
        <a:ext cx="54395" cy="54395"/>
      </dsp:txXfrm>
    </dsp:sp>
    <dsp:sp modelId="{17D022F9-AC57-4BF6-883C-97AF75242C7A}">
      <dsp:nvSpPr>
        <dsp:cNvPr id="0" name=""/>
        <dsp:cNvSpPr/>
      </dsp:nvSpPr>
      <dsp:spPr>
        <a:xfrm rot="16200000">
          <a:off x="-1295043" y="1646673"/>
          <a:ext cx="4056066" cy="77065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Види</a:t>
          </a:r>
          <a:endParaRPr lang="ru-RU" sz="4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-1295043" y="1646673"/>
        <a:ext cx="4056066" cy="770652"/>
      </dsp:txXfrm>
    </dsp:sp>
    <dsp:sp modelId="{6AC9CE73-D21C-4889-A5C9-2B2066DE5752}">
      <dsp:nvSpPr>
        <dsp:cNvPr id="0" name=""/>
        <dsp:cNvSpPr/>
      </dsp:nvSpPr>
      <dsp:spPr>
        <a:xfrm>
          <a:off x="1623864" y="683357"/>
          <a:ext cx="3143397" cy="770652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Генетичне</a:t>
          </a:r>
          <a:endParaRPr lang="ru-RU" sz="4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623864" y="683357"/>
        <a:ext cx="3143397" cy="770652"/>
      </dsp:txXfrm>
    </dsp:sp>
    <dsp:sp modelId="{17926579-B6C8-4211-AF6E-1FE7CC055B40}">
      <dsp:nvSpPr>
        <dsp:cNvPr id="0" name=""/>
        <dsp:cNvSpPr/>
      </dsp:nvSpPr>
      <dsp:spPr>
        <a:xfrm>
          <a:off x="1623864" y="1646673"/>
          <a:ext cx="3137330" cy="770652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Видове</a:t>
          </a:r>
          <a:r>
            <a:rPr lang="ru-RU" sz="3600" kern="1200" dirty="0" smtClean="0"/>
            <a:t> </a:t>
          </a:r>
          <a:endParaRPr lang="ru-RU" sz="3600" kern="1200" dirty="0"/>
        </a:p>
      </dsp:txBody>
      <dsp:txXfrm>
        <a:off x="1623864" y="1646673"/>
        <a:ext cx="3137330" cy="770652"/>
      </dsp:txXfrm>
    </dsp:sp>
    <dsp:sp modelId="{1D17DDBD-D307-4870-8C70-0CC87DDB8409}">
      <dsp:nvSpPr>
        <dsp:cNvPr id="0" name=""/>
        <dsp:cNvSpPr/>
      </dsp:nvSpPr>
      <dsp:spPr>
        <a:xfrm>
          <a:off x="1623864" y="2609989"/>
          <a:ext cx="3143397" cy="770652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Екосистемне</a:t>
          </a:r>
          <a:endParaRPr lang="ru-RU" sz="4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623864" y="2609989"/>
        <a:ext cx="3143397" cy="77065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1F4F7C-23AE-48E0-8D96-508E5A6ED3D2}">
      <dsp:nvSpPr>
        <dsp:cNvPr id="0" name=""/>
        <dsp:cNvSpPr/>
      </dsp:nvSpPr>
      <dsp:spPr>
        <a:xfrm>
          <a:off x="-5537964" y="-847864"/>
          <a:ext cx="6593779" cy="6593779"/>
        </a:xfrm>
        <a:prstGeom prst="blockArc">
          <a:avLst>
            <a:gd name="adj1" fmla="val 18900000"/>
            <a:gd name="adj2" fmla="val 2700000"/>
            <a:gd name="adj3" fmla="val 328"/>
          </a:avLst>
        </a:pr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1689BC0-30B6-4A06-ABBB-1BA3DD2FA807}">
      <dsp:nvSpPr>
        <dsp:cNvPr id="0" name=""/>
        <dsp:cNvSpPr/>
      </dsp:nvSpPr>
      <dsp:spPr>
        <a:xfrm>
          <a:off x="461609" y="306030"/>
          <a:ext cx="6099430" cy="612452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86134" tIns="91440" rIns="91440" bIns="9144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Мисливські</a:t>
          </a:r>
          <a:endParaRPr lang="ru-RU" sz="3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61609" y="306030"/>
        <a:ext cx="6099430" cy="612452"/>
      </dsp:txXfrm>
    </dsp:sp>
    <dsp:sp modelId="{488DB541-BDF7-44ED-862D-59B4DBD3E433}">
      <dsp:nvSpPr>
        <dsp:cNvPr id="0" name=""/>
        <dsp:cNvSpPr/>
      </dsp:nvSpPr>
      <dsp:spPr>
        <a:xfrm>
          <a:off x="78826" y="229473"/>
          <a:ext cx="765565" cy="76556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D745D3D-BF42-47C8-87CA-14E31BD9B2DB}">
      <dsp:nvSpPr>
        <dsp:cNvPr id="0" name=""/>
        <dsp:cNvSpPr/>
      </dsp:nvSpPr>
      <dsp:spPr>
        <a:xfrm>
          <a:off x="900474" y="1224414"/>
          <a:ext cx="5660565" cy="612452"/>
        </a:xfrm>
        <a:prstGeom prst="rect">
          <a:avLst/>
        </a:prstGeom>
        <a:gradFill rotWithShape="0">
          <a:gsLst>
            <a:gs pos="0">
              <a:schemeClr val="accent2">
                <a:hueOff val="1170380"/>
                <a:satOff val="-1460"/>
                <a:lumOff val="343"/>
                <a:alphaOff val="0"/>
                <a:shade val="51000"/>
                <a:satMod val="130000"/>
              </a:schemeClr>
            </a:gs>
            <a:gs pos="80000">
              <a:schemeClr val="accent2">
                <a:hueOff val="1170380"/>
                <a:satOff val="-1460"/>
                <a:lumOff val="343"/>
                <a:alphaOff val="0"/>
                <a:shade val="93000"/>
                <a:satMod val="130000"/>
              </a:schemeClr>
            </a:gs>
            <a:gs pos="100000">
              <a:schemeClr val="accent2">
                <a:hueOff val="1170380"/>
                <a:satOff val="-1460"/>
                <a:lumOff val="34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86134" tIns="91440" rIns="91440" bIns="9144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Орнітологічні</a:t>
          </a:r>
          <a:endParaRPr lang="ru-RU" sz="3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00474" y="1224414"/>
        <a:ext cx="5660565" cy="612452"/>
      </dsp:txXfrm>
    </dsp:sp>
    <dsp:sp modelId="{32ACFC1E-EE9F-4BA3-AED2-4616F6CD0568}">
      <dsp:nvSpPr>
        <dsp:cNvPr id="0" name=""/>
        <dsp:cNvSpPr/>
      </dsp:nvSpPr>
      <dsp:spPr>
        <a:xfrm>
          <a:off x="517692" y="1147858"/>
          <a:ext cx="765565" cy="76556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1170380"/>
              <a:satOff val="-1460"/>
              <a:lumOff val="343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78A726A-9E23-4110-9A06-A67CB1E4D359}">
      <dsp:nvSpPr>
        <dsp:cNvPr id="0" name=""/>
        <dsp:cNvSpPr/>
      </dsp:nvSpPr>
      <dsp:spPr>
        <a:xfrm>
          <a:off x="1035171" y="2142798"/>
          <a:ext cx="5525869" cy="612452"/>
        </a:xfrm>
        <a:prstGeom prst="rect">
          <a:avLst/>
        </a:prstGeom>
        <a:gradFill rotWithShape="0">
          <a:gsLst>
            <a:gs pos="0">
              <a:schemeClr val="accent2">
                <a:hueOff val="2340759"/>
                <a:satOff val="-2919"/>
                <a:lumOff val="686"/>
                <a:alphaOff val="0"/>
                <a:shade val="51000"/>
                <a:satMod val="130000"/>
              </a:schemeClr>
            </a:gs>
            <a:gs pos="80000">
              <a:schemeClr val="accent2">
                <a:hueOff val="2340759"/>
                <a:satOff val="-2919"/>
                <a:lumOff val="686"/>
                <a:alphaOff val="0"/>
                <a:shade val="93000"/>
                <a:satMod val="130000"/>
              </a:schemeClr>
            </a:gs>
            <a:gs pos="100000">
              <a:schemeClr val="accent2">
                <a:hueOff val="2340759"/>
                <a:satOff val="-2919"/>
                <a:lumOff val="68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86134" tIns="91440" rIns="91440" bIns="9144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Іхтіологічні</a:t>
          </a:r>
          <a:endParaRPr lang="ru-RU" sz="3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35171" y="2142798"/>
        <a:ext cx="5525869" cy="612452"/>
      </dsp:txXfrm>
    </dsp:sp>
    <dsp:sp modelId="{FC70944D-02BB-4E22-A2CA-06C90E1AE46F}">
      <dsp:nvSpPr>
        <dsp:cNvPr id="0" name=""/>
        <dsp:cNvSpPr/>
      </dsp:nvSpPr>
      <dsp:spPr>
        <a:xfrm>
          <a:off x="652388" y="2066242"/>
          <a:ext cx="765565" cy="76556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2340759"/>
              <a:satOff val="-2919"/>
              <a:lumOff val="686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A5D78A8-1E23-44D0-98BA-36A3C1789B6E}">
      <dsp:nvSpPr>
        <dsp:cNvPr id="0" name=""/>
        <dsp:cNvSpPr/>
      </dsp:nvSpPr>
      <dsp:spPr>
        <a:xfrm>
          <a:off x="900474" y="3061183"/>
          <a:ext cx="5660565" cy="612452"/>
        </a:xfrm>
        <a:prstGeom prst="rect">
          <a:avLst/>
        </a:prstGeom>
        <a:gradFill rotWithShape="0">
          <a:gsLst>
            <a:gs pos="0">
              <a:schemeClr val="accent2">
                <a:hueOff val="3511139"/>
                <a:satOff val="-4379"/>
                <a:lumOff val="1030"/>
                <a:alphaOff val="0"/>
                <a:shade val="51000"/>
                <a:satMod val="130000"/>
              </a:schemeClr>
            </a:gs>
            <a:gs pos="80000">
              <a:schemeClr val="accent2">
                <a:hueOff val="3511139"/>
                <a:satOff val="-4379"/>
                <a:lumOff val="1030"/>
                <a:alphaOff val="0"/>
                <a:shade val="93000"/>
                <a:satMod val="130000"/>
              </a:schemeClr>
            </a:gs>
            <a:gs pos="100000">
              <a:schemeClr val="accent2">
                <a:hueOff val="3511139"/>
                <a:satOff val="-4379"/>
                <a:lumOff val="103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86134" tIns="91440" rIns="91440" bIns="9144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Лісові</a:t>
          </a:r>
          <a:endParaRPr lang="ru-RU" sz="3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00474" y="3061183"/>
        <a:ext cx="5660565" cy="612452"/>
      </dsp:txXfrm>
    </dsp:sp>
    <dsp:sp modelId="{467A85DC-E312-453B-A6B9-E7168797B0F6}">
      <dsp:nvSpPr>
        <dsp:cNvPr id="0" name=""/>
        <dsp:cNvSpPr/>
      </dsp:nvSpPr>
      <dsp:spPr>
        <a:xfrm>
          <a:off x="517692" y="2984626"/>
          <a:ext cx="765565" cy="76556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3511139"/>
              <a:satOff val="-4379"/>
              <a:lumOff val="103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01B5D55-C80F-406F-8F72-D5886C5AF690}">
      <dsp:nvSpPr>
        <dsp:cNvPr id="0" name=""/>
        <dsp:cNvSpPr/>
      </dsp:nvSpPr>
      <dsp:spPr>
        <a:xfrm>
          <a:off x="461609" y="3979567"/>
          <a:ext cx="6099430" cy="612452"/>
        </a:xfrm>
        <a:prstGeom prst="rect">
          <a:avLst/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shade val="51000"/>
                <a:satMod val="130000"/>
              </a:schemeClr>
            </a:gs>
            <a:gs pos="80000">
              <a:schemeClr val="accent2">
                <a:hueOff val="4681519"/>
                <a:satOff val="-5839"/>
                <a:lumOff val="1373"/>
                <a:alphaOff val="0"/>
                <a:shade val="93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86134" tIns="91440" rIns="91440" bIns="9144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Ландшафтні</a:t>
          </a:r>
          <a:endParaRPr lang="ru-RU" sz="3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61609" y="3979567"/>
        <a:ext cx="6099430" cy="612452"/>
      </dsp:txXfrm>
    </dsp:sp>
    <dsp:sp modelId="{3BDFF606-2B6E-40D3-82F6-CCE9FD93698B}">
      <dsp:nvSpPr>
        <dsp:cNvPr id="0" name=""/>
        <dsp:cNvSpPr/>
      </dsp:nvSpPr>
      <dsp:spPr>
        <a:xfrm>
          <a:off x="78826" y="3903011"/>
          <a:ext cx="765565" cy="76556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4681519"/>
              <a:satOff val="-5839"/>
              <a:lumOff val="1373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493CAB-DCF1-4B4E-9217-C12A4BE435B4}" type="datetimeFigureOut">
              <a:rPr lang="uk-UA" smtClean="0"/>
              <a:t>28.05.2020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FDCBFB-D086-4F12-8F91-0B11B4C86CF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007154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2765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465DAB0-2673-4175-B008-A6C91985DF81}" type="slidenum">
              <a:rPr lang="uk-UA" altLang="ru-RU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10</a:t>
            </a:fld>
            <a:endParaRPr lang="uk-UA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48364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3174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C959959-7239-4386-B785-FD6A5B70F22D}" type="slidenum">
              <a:rPr lang="uk-UA" altLang="ru-RU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25</a:t>
            </a:fld>
            <a:endParaRPr lang="uk-UA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08169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2765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465DAB0-2673-4175-B008-A6C91985DF81}" type="slidenum">
              <a:rPr lang="uk-UA" altLang="ru-RU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27</a:t>
            </a:fld>
            <a:endParaRPr lang="uk-UA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31004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3584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5AAA26E-D17D-489E-920E-7D11F62A3009}" type="slidenum">
              <a:rPr lang="uk-UA" altLang="ru-RU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28</a:t>
            </a:fld>
            <a:endParaRPr lang="uk-UA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01751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2765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465DAB0-2673-4175-B008-A6C91985DF81}" type="slidenum">
              <a:rPr lang="uk-UA" altLang="ru-RU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29</a:t>
            </a:fld>
            <a:endParaRPr lang="uk-UA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07025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2765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465DAB0-2673-4175-B008-A6C91985DF81}" type="slidenum">
              <a:rPr lang="uk-UA" altLang="ru-RU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30</a:t>
            </a:fld>
            <a:endParaRPr lang="uk-UA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96175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2765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65DAB0-2673-4175-B008-A6C91985DF81}" type="slidenum">
              <a:rPr kumimoji="0" lang="uk-UA" alt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uk-UA" alt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93276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741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51C7A54-DC50-4D5F-8D9A-B03B1803E3BA}" type="slidenum">
              <a:rPr lang="uk-UA" altLang="ru-RU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13</a:t>
            </a:fld>
            <a:endParaRPr lang="uk-UA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46920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946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47D70CC-E8BA-4C09-8BEB-150ED3497BF1}" type="slidenum">
              <a:rPr lang="uk-UA" altLang="ru-RU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14</a:t>
            </a:fld>
            <a:endParaRPr lang="uk-UA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56800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2150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725F33C-3161-45CC-877C-C1C7A0C43A83}" type="slidenum">
              <a:rPr lang="uk-UA" altLang="ru-RU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15</a:t>
            </a:fld>
            <a:endParaRPr lang="uk-UA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22240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2355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075F2D0-F2FA-4140-AA16-CC8C011DAE5E}" type="slidenum">
              <a:rPr lang="uk-UA" altLang="ru-RU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16</a:t>
            </a:fld>
            <a:endParaRPr lang="uk-UA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73336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2560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8CDC516-1D89-4FE1-8F8F-42A6F19EFFD6}" type="slidenum">
              <a:rPr lang="uk-UA" altLang="ru-RU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17</a:t>
            </a:fld>
            <a:endParaRPr lang="uk-UA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63603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2765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465DAB0-2673-4175-B008-A6C91985DF81}" type="slidenum">
              <a:rPr lang="uk-UA" altLang="ru-RU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19</a:t>
            </a:fld>
            <a:endParaRPr lang="uk-UA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84347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2970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2450435-6267-4699-8CE3-1EB6506D696E}" type="slidenum">
              <a:rPr lang="uk-UA" altLang="ru-RU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22</a:t>
            </a:fld>
            <a:endParaRPr lang="uk-UA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73258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88967-1E6E-4C30-9519-42C1FF020400}" type="datetimeFigureOut">
              <a:rPr lang="en-GB" smtClean="0"/>
              <a:t>28/05/2020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5CB38-A3BF-41B1-94C4-CF3DBE8C43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30105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88967-1E6E-4C30-9519-42C1FF020400}" type="datetimeFigureOut">
              <a:rPr lang="en-GB" smtClean="0"/>
              <a:t>28/05/2020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5CB38-A3BF-41B1-94C4-CF3DBE8C43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9172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88967-1E6E-4C30-9519-42C1FF020400}" type="datetimeFigureOut">
              <a:rPr lang="en-GB" smtClean="0"/>
              <a:t>28/05/2020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5CB38-A3BF-41B1-94C4-CF3DBE8C43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50197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717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717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7200" y="3924300"/>
            <a:ext cx="4038600" cy="21717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3924300"/>
            <a:ext cx="4038600" cy="21717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C3FFA1-D661-4BAE-A552-10EA31E4DC9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506665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Заголовок и два объекта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828800"/>
            <a:ext cx="4038600" cy="20748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828800"/>
            <a:ext cx="4038600" cy="20748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57200" y="4056063"/>
            <a:ext cx="8229600" cy="20748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A2AAA4-2E5A-4FCB-AD7B-4DCD273B93BA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val="1572931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>
  <p:cSld name="Заголовок, два объект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828800"/>
            <a:ext cx="4038600" cy="20748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57200" y="4056063"/>
            <a:ext cx="4038600" cy="20748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648200" y="1828800"/>
            <a:ext cx="4038600" cy="43021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1735B6-8456-4373-ACCE-F44D50DF7465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val="23897787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828800"/>
            <a:ext cx="4038600" cy="43021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828800"/>
            <a:ext cx="4038600" cy="20748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48200" y="4056063"/>
            <a:ext cx="4038600" cy="20748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C7A731-13D9-4C2C-8574-43D8D76C573E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val="166832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88967-1E6E-4C30-9519-42C1FF020400}" type="datetimeFigureOut">
              <a:rPr lang="en-GB" smtClean="0"/>
              <a:t>28/05/2020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5CB38-A3BF-41B1-94C4-CF3DBE8C43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59784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88967-1E6E-4C30-9519-42C1FF020400}" type="datetimeFigureOut">
              <a:rPr lang="en-GB" smtClean="0"/>
              <a:t>28/05/2020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5CB38-A3BF-41B1-94C4-CF3DBE8C43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5921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88967-1E6E-4C30-9519-42C1FF020400}" type="datetimeFigureOut">
              <a:rPr lang="en-GB" smtClean="0"/>
              <a:t>28/05/2020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5CB38-A3BF-41B1-94C4-CF3DBE8C43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43374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88967-1E6E-4C30-9519-42C1FF020400}" type="datetimeFigureOut">
              <a:rPr lang="en-GB" smtClean="0"/>
              <a:t>28/05/2020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5CB38-A3BF-41B1-94C4-CF3DBE8C43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61173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88967-1E6E-4C30-9519-42C1FF020400}" type="datetimeFigureOut">
              <a:rPr lang="en-GB" smtClean="0"/>
              <a:t>28/05/2020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5CB38-A3BF-41B1-94C4-CF3DBE8C43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72885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88967-1E6E-4C30-9519-42C1FF020400}" type="datetimeFigureOut">
              <a:rPr lang="en-GB" smtClean="0"/>
              <a:t>28/05/2020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5CB38-A3BF-41B1-94C4-CF3DBE8C43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75245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88967-1E6E-4C30-9519-42C1FF020400}" type="datetimeFigureOut">
              <a:rPr lang="en-GB" smtClean="0"/>
              <a:t>28/05/2020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5CB38-A3BF-41B1-94C4-CF3DBE8C43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48050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88967-1E6E-4C30-9519-42C1FF020400}" type="datetimeFigureOut">
              <a:rPr lang="en-GB" smtClean="0"/>
              <a:t>28/05/2020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5CB38-A3BF-41B1-94C4-CF3DBE8C43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19738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-1"/>
            <a:ext cx="9144000" cy="6858001"/>
          </a:xfrm>
          <a:prstGeom prst="rect">
            <a:avLst/>
          </a:prstGeom>
          <a:gradFill flip="none" rotWithShape="1">
            <a:gsLst>
              <a:gs pos="79000">
                <a:schemeClr val="bg1">
                  <a:alpha val="0"/>
                </a:schemeClr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0331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188967-1E6E-4C30-9519-42C1FF020400}" type="datetimeFigureOut">
              <a:rPr lang="en-GB" smtClean="0"/>
              <a:t>28/05/2020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A5CB38-A3BF-41B1-94C4-CF3DBE8C43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056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3" r:id="rId14"/>
    <p:sldLayoutId id="2147483664" r:id="rId15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Relationship Id="rId9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jpeg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1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99431" y="367591"/>
            <a:ext cx="6705600" cy="1470025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uk-UA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Природоохоронні території України</a:t>
            </a:r>
            <a:endParaRPr lang="en-GB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CB3A3A9-0049-4482-85B5-08D4657088D4}"/>
              </a:ext>
            </a:extLst>
          </p:cNvPr>
          <p:cNvSpPr txBox="1"/>
          <p:nvPr/>
        </p:nvSpPr>
        <p:spPr>
          <a:xfrm>
            <a:off x="2438400" y="5105400"/>
            <a:ext cx="6324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Підготував керівник гуртка </a:t>
            </a:r>
          </a:p>
          <a:p>
            <a:r>
              <a:rPr lang="uk-UA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Воронюк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В.О.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4" descr="ma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2096209"/>
            <a:ext cx="5181600" cy="3494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2632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3"/>
          <p:cNvSpPr>
            <a:spLocks noGrp="1" noChangeArrowheads="1"/>
          </p:cNvSpPr>
          <p:nvPr>
            <p:ph type="body" sz="half" idx="3"/>
          </p:nvPr>
        </p:nvSpPr>
        <p:spPr>
          <a:xfrm>
            <a:off x="1219200" y="1905000"/>
            <a:ext cx="7315200" cy="381476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85725" indent="0" algn="just" eaLnBrk="1" hangingPunct="1">
              <a:lnSpc>
                <a:spcPct val="120000"/>
              </a:lnSpc>
              <a:spcBef>
                <a:spcPts val="0"/>
              </a:spcBef>
              <a:buNone/>
            </a:pPr>
            <a:r>
              <a:rPr lang="uk-UA" alt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Україні є 17 природніх заповідників, серед яких:</a:t>
            </a:r>
          </a:p>
          <a:p>
            <a:pPr marL="909638" indent="-457200" algn="just" eaLnBrk="1" hangingPunct="1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uk-UA" altLang="ru-RU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Медобори</a:t>
            </a:r>
            <a:endParaRPr lang="uk-UA" altLang="ru-RU" sz="29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09638" indent="-457200" algn="just" eaLnBrk="1" hangingPunct="1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uk-UA" alt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Горгани</a:t>
            </a:r>
          </a:p>
          <a:p>
            <a:pPr marL="909638" indent="-457200" algn="just" eaLnBrk="1" hangingPunct="1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uk-UA" altLang="ru-RU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Єланецький</a:t>
            </a:r>
            <a:r>
              <a:rPr lang="uk-UA" alt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степ</a:t>
            </a:r>
          </a:p>
          <a:p>
            <a:pPr marL="909638" indent="-457200" algn="just" eaLnBrk="1" hangingPunct="1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uk-UA" alt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Розточчя та інші.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762000" y="457200"/>
            <a:ext cx="8229600" cy="766150"/>
          </a:xfrm>
          <a:prstGeom prst="rect">
            <a:avLst/>
          </a:prstGeo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Природні заповідники</a:t>
            </a:r>
            <a:endParaRPr lang="en-GB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48072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Файл:Polissya Natural Reserv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204" y="164877"/>
            <a:ext cx="4219575" cy="31654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8435" name="Picture 4" descr="Файл:Михайлівська цілина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533400"/>
            <a:ext cx="4572000" cy="3429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8436" name="Picture 6" descr="Файл:Kaniv Nature Reserv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951622"/>
            <a:ext cx="4640262" cy="3479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8437" name="Picture 8" descr="Файл:Єланецький степ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156" y="3330352"/>
            <a:ext cx="3900488" cy="33543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8104021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3"/>
          <p:cNvSpPr>
            <a:spLocks noGrp="1" noChangeArrowheads="1"/>
          </p:cNvSpPr>
          <p:nvPr>
            <p:ph type="body" sz="half" idx="3"/>
          </p:nvPr>
        </p:nvSpPr>
        <p:spPr>
          <a:xfrm>
            <a:off x="1219200" y="1905000"/>
            <a:ext cx="7315200" cy="381476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 marL="85725" indent="0" algn="just" eaLnBrk="1" hangingPunct="1">
              <a:lnSpc>
                <a:spcPct val="120000"/>
              </a:lnSpc>
              <a:spcBef>
                <a:spcPts val="0"/>
              </a:spcBef>
              <a:buNone/>
            </a:pPr>
            <a:r>
              <a:rPr lang="uk-UA" alt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Україні створено 5 біосферних заповідників:</a:t>
            </a:r>
          </a:p>
          <a:p>
            <a:pPr marL="542925" indent="-457200" algn="just" eaLnBrk="1" hangingPunct="1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uk-UA" alt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Асканія – Нова</a:t>
            </a:r>
          </a:p>
          <a:p>
            <a:pPr marL="542925" indent="-457200" algn="just" eaLnBrk="1" hangingPunct="1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uk-UA" alt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Карпатський</a:t>
            </a:r>
          </a:p>
          <a:p>
            <a:pPr marL="542925" indent="-457200" algn="just" eaLnBrk="1" hangingPunct="1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uk-UA" alt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Чорноморський</a:t>
            </a:r>
          </a:p>
          <a:p>
            <a:pPr marL="542925" indent="-457200" algn="just" eaLnBrk="1" hangingPunct="1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uk-UA" alt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Дунайський</a:t>
            </a:r>
          </a:p>
          <a:p>
            <a:pPr marL="542925" indent="-457200" algn="just" eaLnBrk="1" hangingPunct="1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uk-UA" alt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Чорнобильський.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762000" y="457200"/>
            <a:ext cx="8229600" cy="766150"/>
          </a:xfrm>
          <a:prstGeom prst="rect">
            <a:avLst/>
          </a:prstGeo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4400" b="1" i="0" u="none" strike="noStrike" kern="1200" cap="none" spc="50" normalizeH="0" baseline="0" noProof="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Біосферні заповідники</a:t>
            </a:r>
            <a:endParaRPr kumimoji="0" lang="en-GB" sz="4400" b="1" i="0" u="none" strike="noStrike" kern="1200" cap="none" spc="50" normalizeH="0" baseline="0" noProof="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24241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422" name="Group 23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25601179"/>
              </p:ext>
            </p:extLst>
          </p:nvPr>
        </p:nvGraphicFramePr>
        <p:xfrm>
          <a:off x="457200" y="1219200"/>
          <a:ext cx="8320087" cy="5189111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42343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328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528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6372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uk-UA" sz="22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Назва</a:t>
                      </a:r>
                      <a:endParaRPr kumimoji="0" lang="uk-UA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uk-UA" sz="22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Рік створення</a:t>
                      </a:r>
                      <a:endParaRPr kumimoji="0" lang="uk-UA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uk-UA" sz="22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Площа, га</a:t>
                      </a:r>
                      <a:endParaRPr kumimoji="0" lang="uk-UA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863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uk-UA" sz="2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«Асканія-Нова» </a:t>
                      </a:r>
                      <a:endParaRPr kumimoji="0" lang="uk-UA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uk-UA" sz="2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1898</a:t>
                      </a:r>
                      <a:endParaRPr kumimoji="0" lang="uk-UA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uk-UA" sz="2200" u="none" strike="noStrike" cap="none" normalizeH="0" baseline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33307,6 </a:t>
                      </a:r>
                      <a:endParaRPr kumimoji="0" lang="uk-UA" sz="2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6372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uk-UA" sz="2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Дунайський біосферний заповідник</a:t>
                      </a:r>
                      <a:endParaRPr kumimoji="0" lang="uk-UA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uk-UA" sz="2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1981</a:t>
                      </a:r>
                      <a:endParaRPr kumimoji="0" lang="uk-UA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uk-UA" sz="2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50 252,9 </a:t>
                      </a:r>
                      <a:endParaRPr kumimoji="0" lang="uk-UA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6372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uk-UA" sz="2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Чорноморський біосферний заповідник </a:t>
                      </a:r>
                      <a:endParaRPr kumimoji="0" lang="uk-UA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uk-UA" sz="2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1968</a:t>
                      </a:r>
                      <a:endParaRPr kumimoji="0" lang="uk-UA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uk-UA" sz="2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57 880 </a:t>
                      </a:r>
                      <a:endParaRPr kumimoji="0" lang="uk-UA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9647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uk-UA" sz="2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Карпатський біосферний заповідник</a:t>
                      </a:r>
                      <a:endParaRPr kumimoji="0" lang="uk-UA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uk-UA" sz="2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1927</a:t>
                      </a:r>
                      <a:endParaRPr kumimoji="0" lang="uk-UA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uk-UA" sz="2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89 129</a:t>
                      </a:r>
                      <a:endParaRPr kumimoji="0" lang="uk-UA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02917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uk-UA" sz="2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Чорнобильський радіаційно – екологічний біосферний заповідник</a:t>
                      </a:r>
                      <a:endParaRPr kumimoji="0" lang="uk-UA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uk-UA" sz="2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2016</a:t>
                      </a:r>
                      <a:endParaRPr kumimoji="0" lang="uk-UA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uk-UA" sz="2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226 964,7</a:t>
                      </a:r>
                      <a:endParaRPr kumimoji="0" lang="uk-UA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horzOverflow="overflow"/>
                </a:tc>
                <a:extLst>
                  <a:ext uri="{0D108BD9-81ED-4DB2-BD59-A6C34878D82A}">
                    <a16:rowId xmlns:a16="http://schemas.microsoft.com/office/drawing/2014/main" val="2958101819"/>
                  </a:ext>
                </a:extLst>
              </a:tr>
            </a:tbl>
          </a:graphicData>
        </a:graphic>
      </p:graphicFrame>
      <p:sp>
        <p:nvSpPr>
          <p:cNvPr id="4" name="Title 1"/>
          <p:cNvSpPr txBox="1">
            <a:spLocks/>
          </p:cNvSpPr>
          <p:nvPr/>
        </p:nvSpPr>
        <p:spPr>
          <a:xfrm>
            <a:off x="547687" y="0"/>
            <a:ext cx="8229600" cy="766150"/>
          </a:xfrm>
          <a:prstGeom prst="rect">
            <a:avLst/>
          </a:prstGeo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Біосферні заповідники</a:t>
            </a:r>
            <a:endParaRPr lang="en-GB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82064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9" descr="askania-nova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1999" y="777512"/>
            <a:ext cx="4129071" cy="26479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8436" name="Picture 10" descr="185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5174" y="771619"/>
            <a:ext cx="4048841" cy="24939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8437" name="Picture 11" descr="zapoved7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50959" y="2575797"/>
            <a:ext cx="3376607" cy="19987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8438" name="Picture 12" descr="04156617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71846" y="4802854"/>
            <a:ext cx="2134831" cy="14545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547687" y="0"/>
            <a:ext cx="8229600" cy="766150"/>
          </a:xfrm>
          <a:prstGeom prst="rect">
            <a:avLst/>
          </a:prstGeo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Асканія - Нова</a:t>
            </a:r>
            <a:endParaRPr lang="en-GB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8" descr="Результат пошуку зображень за запитом &quot;асканія нова&quot;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62"/>
          <a:stretch/>
        </p:blipFill>
        <p:spPr bwMode="auto">
          <a:xfrm>
            <a:off x="327384" y="4589544"/>
            <a:ext cx="2540000" cy="1981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6909" y="3256057"/>
            <a:ext cx="1734215" cy="12759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46946" y="3738887"/>
            <a:ext cx="3830341" cy="2831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6591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8" descr="00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" y="1579658"/>
            <a:ext cx="4267200" cy="27797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484" name="Rectangle 13"/>
          <p:cNvSpPr>
            <a:spLocks noGrp="1" noChangeArrowheads="1"/>
          </p:cNvSpPr>
          <p:nvPr>
            <p:ph type="body" sz="half" idx="3"/>
          </p:nvPr>
        </p:nvSpPr>
        <p:spPr>
          <a:xfrm>
            <a:off x="342900" y="5257800"/>
            <a:ext cx="8358188" cy="13716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85725" indent="0" algn="just">
              <a:buNone/>
            </a:pPr>
            <a:r>
              <a:rPr lang="uk-UA" alt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Чорноморський біосферний заповідник</a:t>
            </a:r>
            <a:r>
              <a:rPr lang="uk-UA" alt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— державний заповідник, розташований на території Херсонської та частково Миколаївської областей України. </a:t>
            </a:r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Створений для </a:t>
            </a:r>
            <a:r>
              <a:rPr lang="ru-RU" alt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охорони</a:t>
            </a:r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гніздових</a:t>
            </a:r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alt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перелітних</a:t>
            </a:r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птахів</a:t>
            </a:r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 </a:t>
            </a:r>
            <a:r>
              <a:rPr lang="ru-RU" alt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також</a:t>
            </a:r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ландшафтів</a:t>
            </a:r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типчаково-</a:t>
            </a:r>
            <a:r>
              <a:rPr lang="ru-RU" alt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полинових</a:t>
            </a:r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причорноморських</a:t>
            </a:r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степів</a:t>
            </a:r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alt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солончаків</a:t>
            </a:r>
            <a:r>
              <a:rPr lang="ru-RU" alt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alt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485" name="Picture 14" descr="post-2-13171348563130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43450" y="1579657"/>
            <a:ext cx="3976688" cy="27797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914400" y="76200"/>
            <a:ext cx="8229600" cy="766150"/>
          </a:xfrm>
          <a:prstGeom prst="rect">
            <a:avLst/>
          </a:prstGeo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Чорноморський біосферний заповідник</a:t>
            </a:r>
            <a:endParaRPr lang="en-GB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28102" y="1918408"/>
            <a:ext cx="1687796" cy="22252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91123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4"/>
          <p:cNvSpPr>
            <a:spLocks noGrp="1" noChangeArrowheads="1"/>
          </p:cNvSpPr>
          <p:nvPr>
            <p:ph type="body" sz="half" idx="3"/>
          </p:nvPr>
        </p:nvSpPr>
        <p:spPr>
          <a:xfrm>
            <a:off x="457200" y="4419600"/>
            <a:ext cx="8229600" cy="21336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88900" indent="0" algn="just">
              <a:buNone/>
            </a:pPr>
            <a:r>
              <a:rPr lang="uk-UA" alt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Дунайський біосферний заповідник</a:t>
            </a:r>
            <a:r>
              <a:rPr lang="uk-UA" alt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— самостійна природоохоронна та науково-дослідна установа. Розташований на території  Одеської області. </a:t>
            </a:r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Створений для </a:t>
            </a:r>
            <a:r>
              <a:rPr lang="ru-RU" alt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охорони</a:t>
            </a:r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дельтових</a:t>
            </a:r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екосистем</a:t>
            </a:r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водно-</a:t>
            </a:r>
            <a:r>
              <a:rPr lang="ru-RU" alt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болотних</a:t>
            </a:r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угідь</a:t>
            </a:r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великої</a:t>
            </a:r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європейської</a:t>
            </a:r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річки</a:t>
            </a:r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alt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alt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дельті</a:t>
            </a:r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Дунаю </a:t>
            </a:r>
            <a:r>
              <a:rPr lang="ru-RU" alt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зберігається</a:t>
            </a:r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унікальний</a:t>
            </a:r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куточок</a:t>
            </a:r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природи</a:t>
            </a:r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alt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колоніями</a:t>
            </a:r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різноманітних</a:t>
            </a:r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птахів</a:t>
            </a:r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alt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морських</a:t>
            </a:r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мілководдях</a:t>
            </a:r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alt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природним</a:t>
            </a:r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заплавних</a:t>
            </a:r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лісом</a:t>
            </a:r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озерами, </a:t>
            </a:r>
            <a:r>
              <a:rPr lang="ru-RU" alt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величезні</a:t>
            </a:r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alt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площею</a:t>
            </a:r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зарості</a:t>
            </a:r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очерету, </a:t>
            </a:r>
            <a:r>
              <a:rPr lang="ru-RU" alt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лілій</a:t>
            </a:r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водного </a:t>
            </a:r>
            <a:r>
              <a:rPr lang="ru-RU" alt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горіха</a:t>
            </a:r>
            <a:r>
              <a:rPr lang="ru-RU" alt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alt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532" name="Picture 9" descr="47b08e10b060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1" y="1600200"/>
            <a:ext cx="2971800" cy="22304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609600" y="0"/>
            <a:ext cx="8229600" cy="766150"/>
          </a:xfrm>
          <a:prstGeom prst="rect">
            <a:avLst/>
          </a:prstGeo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Дунайський біосферний заповідник</a:t>
            </a:r>
            <a:endParaRPr lang="en-GB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1851" y="1600200"/>
            <a:ext cx="2740083" cy="22304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5284" y="1600199"/>
            <a:ext cx="2746316" cy="22304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375619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0" name="Picture 7" descr="0_8821c_3ca017f8_XL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0763" y="803276"/>
            <a:ext cx="3165625" cy="19417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8" descr="160227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1238" y="4762499"/>
            <a:ext cx="3175150" cy="19045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066800" y="-59447"/>
            <a:ext cx="8229600" cy="766150"/>
          </a:xfrm>
          <a:prstGeom prst="rect">
            <a:avLst/>
          </a:prstGeo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Карпатський біосферний заповідник</a:t>
            </a:r>
            <a:endParaRPr lang="en-GB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1238" y="2860675"/>
            <a:ext cx="3175150" cy="18052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3446388" y="1676400"/>
            <a:ext cx="5181600" cy="4852988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1950" lvl="1" indent="-28575" algn="just">
              <a:buNone/>
            </a:pPr>
            <a:r>
              <a:rPr lang="uk-UA" alt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З 1992 року </a:t>
            </a:r>
            <a:r>
              <a:rPr lang="uk-UA" alt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входить до мережі біосферних резерватів ЮНЕСКО. </a:t>
            </a:r>
            <a:r>
              <a:rPr lang="ru-RU" alt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Один з </a:t>
            </a:r>
            <a:r>
              <a:rPr lang="ru-RU" altLang="ru-RU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найбільших</a:t>
            </a:r>
            <a:r>
              <a:rPr lang="ru-RU" alt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altLang="ru-RU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Україні</a:t>
            </a:r>
            <a:r>
              <a:rPr lang="ru-RU" alt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altLang="ru-RU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під</a:t>
            </a:r>
            <a:r>
              <a:rPr lang="ru-RU" alt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охороною</a:t>
            </a:r>
            <a:r>
              <a:rPr lang="ru-RU" alt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якого</a:t>
            </a:r>
            <a:r>
              <a:rPr lang="ru-RU" alt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перебуває</a:t>
            </a:r>
            <a:r>
              <a:rPr lang="ru-RU" alt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майже</a:t>
            </a:r>
            <a:r>
              <a:rPr lang="ru-RU" alt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2,5% </a:t>
            </a:r>
            <a:r>
              <a:rPr lang="ru-RU" altLang="ru-RU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території</a:t>
            </a:r>
            <a:r>
              <a:rPr lang="ru-RU" alt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Карпатського</a:t>
            </a:r>
            <a:r>
              <a:rPr lang="ru-RU" alt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регіону</a:t>
            </a:r>
            <a:r>
              <a:rPr lang="ru-RU" alt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361950" lvl="1" indent="-28575" algn="just">
              <a:buNone/>
            </a:pPr>
            <a:r>
              <a:rPr lang="ru-RU" alt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alt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altLang="ru-RU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Заповідник</a:t>
            </a:r>
            <a:r>
              <a:rPr lang="ru-RU" alt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altLang="ru-RU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природна</a:t>
            </a:r>
            <a:r>
              <a:rPr lang="ru-RU" alt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лабораторія</a:t>
            </a:r>
            <a:r>
              <a:rPr lang="ru-RU" alt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altLang="ru-RU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багатьох</a:t>
            </a:r>
            <a:r>
              <a:rPr lang="ru-RU" alt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вітчизняних</a:t>
            </a:r>
            <a:r>
              <a:rPr lang="ru-RU" alt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altLang="ru-RU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іноземних</a:t>
            </a:r>
            <a:r>
              <a:rPr lang="ru-RU" alt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наукових</a:t>
            </a:r>
            <a:r>
              <a:rPr lang="ru-RU" alt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</a:t>
            </a:r>
            <a:r>
              <a:rPr lang="ru-RU" alt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На </a:t>
            </a:r>
            <a:r>
              <a:rPr lang="ru-RU" altLang="ru-RU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alt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території</a:t>
            </a:r>
            <a:r>
              <a:rPr lang="ru-RU" alt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працює</a:t>
            </a:r>
            <a:r>
              <a:rPr lang="ru-RU" alt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єдиний</a:t>
            </a:r>
            <a:r>
              <a:rPr lang="ru-RU" alt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altLang="ru-RU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країні</a:t>
            </a:r>
            <a:r>
              <a:rPr lang="ru-RU" alt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Музей </a:t>
            </a:r>
            <a:r>
              <a:rPr lang="ru-RU" altLang="ru-RU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екології</a:t>
            </a:r>
            <a:r>
              <a:rPr lang="ru-RU" alt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гір</a:t>
            </a:r>
            <a:r>
              <a:rPr lang="ru-RU" alt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altLang="ru-RU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історії</a:t>
            </a:r>
            <a:r>
              <a:rPr lang="ru-RU" alt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природокористування</a:t>
            </a:r>
            <a:r>
              <a:rPr lang="ru-RU" alt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Карпат, </a:t>
            </a:r>
            <a:r>
              <a:rPr lang="ru-RU" altLang="ru-RU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власна</a:t>
            </a:r>
            <a:r>
              <a:rPr lang="ru-RU" alt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відеостудія</a:t>
            </a:r>
            <a:r>
              <a:rPr lang="ru-RU" alt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altLang="ru-RU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видається</a:t>
            </a:r>
            <a:r>
              <a:rPr lang="ru-RU" alt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екологічний</a:t>
            </a:r>
            <a:r>
              <a:rPr lang="ru-RU" alt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науково-популярний</a:t>
            </a:r>
            <a:r>
              <a:rPr lang="ru-RU" alt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журнал "</a:t>
            </a:r>
            <a:r>
              <a:rPr lang="ru-RU" altLang="ru-RU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Зелені</a:t>
            </a:r>
            <a:r>
              <a:rPr lang="ru-RU" alt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Карпати</a:t>
            </a:r>
            <a:r>
              <a:rPr lang="ru-RU" alt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".</a:t>
            </a:r>
          </a:p>
        </p:txBody>
      </p:sp>
    </p:spTree>
    <p:extLst>
      <p:ext uri="{BB962C8B-B14F-4D97-AF65-F5344CB8AC3E}">
        <p14:creationId xmlns:p14="http://schemas.microsoft.com/office/powerpoint/2010/main" val="4831207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762000" y="0"/>
            <a:ext cx="8229600" cy="766150"/>
          </a:xfrm>
          <a:prstGeom prst="rect">
            <a:avLst/>
          </a:prstGeo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Чорнобильський</a:t>
            </a:r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радіаційно</a:t>
            </a:r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екологічний</a:t>
            </a:r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біосферний</a:t>
            </a:r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заповідник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AutoShape 2" descr="В Чорнобильській зоні відкрили радіаційно-екологічний біосферний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424" y="1676400"/>
            <a:ext cx="3016114" cy="200708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5149" y="3031025"/>
            <a:ext cx="4034725" cy="25146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5400" y="4094867"/>
            <a:ext cx="3379216" cy="232586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03316" y="2211875"/>
            <a:ext cx="2857500" cy="1600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116444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3"/>
          <p:cNvSpPr>
            <a:spLocks noGrp="1" noChangeArrowheads="1"/>
          </p:cNvSpPr>
          <p:nvPr>
            <p:ph type="body" sz="half" idx="3"/>
          </p:nvPr>
        </p:nvSpPr>
        <p:spPr>
          <a:xfrm>
            <a:off x="1371600" y="1214438"/>
            <a:ext cx="7315200" cy="518636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55000" lnSpcReduction="20000"/>
          </a:bodyPr>
          <a:lstStyle/>
          <a:p>
            <a:pPr marL="85725" indent="0" algn="just" eaLnBrk="1" hangingPunct="1">
              <a:lnSpc>
                <a:spcPct val="120000"/>
              </a:lnSpc>
              <a:spcBef>
                <a:spcPts val="0"/>
              </a:spcBef>
              <a:buNone/>
            </a:pPr>
            <a:r>
              <a:rPr lang="uk-UA" alt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Україні є 52 національних  природніх парків, серед яких:</a:t>
            </a:r>
          </a:p>
          <a:p>
            <a:pPr marL="909638" indent="-457200" algn="just" eaLnBrk="1" hangingPunct="1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uk-UA" alt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Карпатський</a:t>
            </a:r>
          </a:p>
          <a:p>
            <a:pPr marL="909638" indent="-457200" algn="just" eaLnBrk="1" hangingPunct="1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uk-UA" alt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Подільські Товтри</a:t>
            </a:r>
          </a:p>
          <a:p>
            <a:pPr marL="909638" indent="-457200" algn="just" eaLnBrk="1" hangingPunct="1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uk-UA" alt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Шацький</a:t>
            </a:r>
          </a:p>
          <a:p>
            <a:pPr marL="909638" indent="-457200" algn="just" eaLnBrk="1" hangingPunct="1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uk-UA" alt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Синевир</a:t>
            </a:r>
          </a:p>
          <a:p>
            <a:pPr marL="909638" indent="-457200" algn="just" eaLnBrk="1" hangingPunct="1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uk-UA" alt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Яворівський</a:t>
            </a:r>
          </a:p>
          <a:p>
            <a:pPr marL="909638" indent="-457200" algn="just" eaLnBrk="1" hangingPunct="1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uk-UA" altLang="ru-RU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Соколівськи</a:t>
            </a:r>
            <a:r>
              <a:rPr lang="uk-UA" alt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бескиди</a:t>
            </a:r>
          </a:p>
          <a:p>
            <a:pPr marL="909638" indent="-457200" algn="just" eaLnBrk="1" hangingPunct="1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uk-UA" alt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Святі гори</a:t>
            </a:r>
          </a:p>
          <a:p>
            <a:pPr marL="909638" indent="-457200" algn="just" eaLnBrk="1" hangingPunct="1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uk-UA" alt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Дністровський каньйон</a:t>
            </a:r>
          </a:p>
          <a:p>
            <a:pPr marL="909638" indent="-457200" algn="just" eaLnBrk="1" hangingPunct="1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uk-UA" alt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Олешківські піски</a:t>
            </a:r>
          </a:p>
          <a:p>
            <a:pPr marL="795338" algn="just" eaLnBrk="1" hangingPunct="1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uk-UA" alt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Азово – Сиваський та інші</a:t>
            </a:r>
          </a:p>
          <a:p>
            <a:pPr marL="452438" indent="0" algn="just" eaLnBrk="1" hangingPunct="1">
              <a:lnSpc>
                <a:spcPct val="120000"/>
              </a:lnSpc>
              <a:spcBef>
                <a:spcPts val="0"/>
              </a:spcBef>
              <a:buNone/>
            </a:pPr>
            <a:endParaRPr lang="uk-UA" altLang="ru-RU" sz="29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5725" indent="0" algn="just" eaLnBrk="1" hangingPunct="1">
              <a:lnSpc>
                <a:spcPct val="120000"/>
              </a:lnSpc>
              <a:spcBef>
                <a:spcPts val="0"/>
              </a:spcBef>
              <a:buNone/>
            </a:pPr>
            <a:r>
              <a:rPr lang="uk-UA" alt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відміну від заповідників та природних резервів, де заборонена майже будь-яка діяльність людини, однією з цілей створення національних парків є відпочинок, тому вони дозволяють відвідування туристів та перебування на своїй території за певними умовами. </a:t>
            </a:r>
            <a:endParaRPr lang="uk-UA" altLang="ru-RU" sz="2000" dirty="0" smtClean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762000" y="152400"/>
            <a:ext cx="8229600" cy="766150"/>
          </a:xfrm>
          <a:prstGeom prst="rect">
            <a:avLst/>
          </a:prstGeo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Національні природні парки</a:t>
            </a:r>
            <a:endParaRPr lang="en-GB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43238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981200" y="1895475"/>
            <a:ext cx="6705600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742950" indent="-742950" algn="just">
              <a:buFont typeface="Wingdings" panose="05000000000000000000" pitchFamily="2" charset="2"/>
              <a:buChar char="ü"/>
            </a:pPr>
            <a:r>
              <a:rPr lang="uk-UA" altLang="uk-UA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Чому </a:t>
            </a:r>
            <a:r>
              <a:rPr lang="uk-UA" altLang="uk-UA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 багато приділяють уваги охороні рідкісних видів живих організмів</a:t>
            </a:r>
            <a:r>
              <a:rPr lang="uk-UA" altLang="uk-UA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uk-UA" altLang="uk-UA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uk-UA" altLang="uk-UA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indent="-742950" algn="just">
              <a:buFont typeface="Wingdings" panose="05000000000000000000" pitchFamily="2" charset="2"/>
              <a:buChar char="ü"/>
            </a:pPr>
            <a:r>
              <a:rPr lang="uk-UA" altLang="uk-UA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Чому </a:t>
            </a:r>
            <a:r>
              <a:rPr lang="uk-UA" altLang="uk-UA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потрібно </a:t>
            </a:r>
            <a:r>
              <a:rPr lang="uk-UA" altLang="uk-UA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зберігати </a:t>
            </a:r>
            <a:r>
              <a:rPr lang="uk-UA" altLang="uk-UA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біорізноманіття</a:t>
            </a:r>
            <a:r>
              <a:rPr lang="uk-UA" altLang="uk-UA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altLang="uk-UA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571500" indent="-571500" algn="just" eaLnBrk="1" hangingPunct="1">
              <a:buFont typeface="Wingdings" panose="05000000000000000000" pitchFamily="2" charset="2"/>
              <a:buChar char="ü"/>
            </a:pPr>
            <a:endParaRPr lang="uk-UA" altLang="uk-UA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828800" y="425450"/>
            <a:ext cx="6705600" cy="1470025"/>
          </a:xfrm>
          <a:prstGeom prst="rect">
            <a:avLst/>
          </a:prstGeo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Поміркуйте…</a:t>
            </a:r>
            <a:endParaRPr lang="en-GB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56088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 descr="Kherson Deser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19200"/>
            <a:ext cx="3226684" cy="214574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762000" y="152400"/>
            <a:ext cx="8229600" cy="766150"/>
          </a:xfrm>
          <a:prstGeom prst="rect">
            <a:avLst/>
          </a:prstGeo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Олешківські піски</a:t>
            </a:r>
            <a:endParaRPr lang="en-GB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2971800"/>
            <a:ext cx="4467225" cy="20574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1600" y="4667381"/>
            <a:ext cx="3657373" cy="192929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7324" y="1219200"/>
            <a:ext cx="2514600" cy="2444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527202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 descr="Пов’язане зображенн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7399" y="3907140"/>
            <a:ext cx="3636539" cy="263889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Травневий ранок на Дністрі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8591" y="884744"/>
            <a:ext cx="3625347" cy="266785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 descr="Бакота, Хмельницька обл. Фото - Olh@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411" y="3907140"/>
            <a:ext cx="3525289" cy="263889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411" y="884744"/>
            <a:ext cx="3525289" cy="264413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433388" y="-113900"/>
            <a:ext cx="8229600" cy="766150"/>
          </a:xfrm>
          <a:prstGeom prst="rect">
            <a:avLst/>
          </a:prstGeo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Дністровський каньйон</a:t>
            </a:r>
            <a:endParaRPr lang="en-GB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5" descr="Результат пошуку зображень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5125" y="2790424"/>
            <a:ext cx="2915034" cy="218599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66446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25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9"/>
          <p:cNvSpPr>
            <a:spLocks noGrp="1" noChangeArrowheads="1"/>
          </p:cNvSpPr>
          <p:nvPr>
            <p:ph type="body" sz="half" idx="3"/>
          </p:nvPr>
        </p:nvSpPr>
        <p:spPr>
          <a:xfrm>
            <a:off x="312738" y="4783137"/>
            <a:ext cx="8610600" cy="207486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just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uk-UA" alt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Азо́во-Сиваський</a:t>
            </a:r>
            <a:r>
              <a:rPr lang="uk-UA" alt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alt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націона́льний</a:t>
            </a:r>
            <a:r>
              <a:rPr lang="uk-UA" alt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alt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приро́дний</a:t>
            </a:r>
            <a:r>
              <a:rPr lang="uk-UA" alt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парк</a:t>
            </a:r>
            <a:r>
              <a:rPr lang="uk-UA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— національний парк, розташований на косі </a:t>
            </a:r>
            <a:r>
              <a:rPr lang="uk-UA" alt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Бирючий</a:t>
            </a:r>
            <a:r>
              <a:rPr lang="uk-UA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острів, в західній частині Азовського моря, на території півдня Херсонської області та півночі АРК (Україна). Створений 25 лютого 1993 року шляхом перетворення Азово-Сиваського заповідника в національний природний парк. Загальна площа парку — 57,4 тис. га. Вся земля є власністю парку. </a:t>
            </a:r>
          </a:p>
        </p:txBody>
      </p:sp>
      <p:pic>
        <p:nvPicPr>
          <p:cNvPr id="28676" name="Picture 10" descr="Sokoly-03-step-z-czerwienia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24274" y="1838325"/>
            <a:ext cx="5199063" cy="26717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8677" name="Picture 11" descr="as_0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000" y="1828800"/>
            <a:ext cx="3176588" cy="2667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57200" y="152400"/>
            <a:ext cx="8534400" cy="766150"/>
          </a:xfrm>
          <a:prstGeom prst="rect">
            <a:avLst/>
          </a:prstGeo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Азово – Сиваський національний природній парк</a:t>
            </a:r>
            <a:endParaRPr lang="en-GB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3589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Результат пошуку зображень за запитом &quot;озеро Світязь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975" y="990600"/>
            <a:ext cx="8153400" cy="561090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71473" y="205387"/>
            <a:ext cx="859440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altLang="ru-RU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Шацький національно природній парк</a:t>
            </a:r>
            <a:endParaRPr lang="uk-UA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91749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Результат пошуку зображень за запитом &quot;озеро синевир&quot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5809" y="3428999"/>
            <a:ext cx="2475666" cy="14004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195" name="Picture 4" descr="Пов’язане зображення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5810" y="1909764"/>
            <a:ext cx="2475666" cy="1447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196" name="Picture 6" descr="Результат пошуку зображень за запитом &quot;озеро синевир&quot;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5809" y="524516"/>
            <a:ext cx="2475666" cy="12843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3B56ECF-3E9A-400F-B6C6-37F68FF11641}"/>
              </a:ext>
            </a:extLst>
          </p:cNvPr>
          <p:cNvSpPr/>
          <p:nvPr/>
        </p:nvSpPr>
        <p:spPr>
          <a:xfrm>
            <a:off x="1447800" y="139795"/>
            <a:ext cx="4172937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ru-RU" sz="4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Озеро </a:t>
            </a:r>
            <a:r>
              <a:rPr lang="ru-RU" sz="4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Синевир</a:t>
            </a:r>
            <a:endParaRPr lang="ru-RU" sz="4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4977717"/>
            <a:ext cx="8373800" cy="18107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" y="1143000"/>
            <a:ext cx="5638800" cy="36864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605702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title"/>
          </p:nvPr>
        </p:nvSpPr>
        <p:spPr>
          <a:xfrm>
            <a:off x="2614612" y="0"/>
            <a:ext cx="4067175" cy="1066800"/>
          </a:xfrm>
        </p:spPr>
        <p:txBody>
          <a:bodyPr>
            <a:noAutofit/>
          </a:bodyPr>
          <a:lstStyle/>
          <a:p>
            <a:pPr eaLnBrk="1" hangingPunct="1"/>
            <a:r>
              <a:rPr lang="uk-UA" alt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Святі </a:t>
            </a:r>
            <a:r>
              <a:rPr lang="uk-UA" alt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Гори</a:t>
            </a:r>
            <a:endParaRPr lang="uk-UA" alt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23" name="Rectangle 10"/>
          <p:cNvSpPr>
            <a:spLocks noGrp="1" noChangeArrowheads="1"/>
          </p:cNvSpPr>
          <p:nvPr>
            <p:ph type="body" sz="half" idx="3"/>
          </p:nvPr>
        </p:nvSpPr>
        <p:spPr>
          <a:xfrm>
            <a:off x="457200" y="4191000"/>
            <a:ext cx="8229600" cy="22860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 marL="0" indent="0" algn="just" eaLnBrk="1" hangingPunct="1">
              <a:lnSpc>
                <a:spcPct val="90000"/>
              </a:lnSpc>
              <a:buNone/>
            </a:pPr>
            <a:r>
              <a:rPr lang="uk-UA" alt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 2008 році крейдяні гори на території національного природного парку «Святі гори» потрапили в Top-100 всеукраїнського конкурсу «Сім природних чудес України». У парку знаходяться крейдяні гори, на яких збереглися рідкісні рослини, наприклад, сосна крейдова </a:t>
            </a:r>
            <a:r>
              <a:rPr lang="uk-UA" alt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збереглася</a:t>
            </a:r>
            <a:r>
              <a:rPr lang="uk-UA" alt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 дольодовикового періоду. </a:t>
            </a:r>
          </a:p>
        </p:txBody>
      </p:sp>
      <p:pic>
        <p:nvPicPr>
          <p:cNvPr id="30724" name="Picture 11" descr="415434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000" y="1295400"/>
            <a:ext cx="3962400" cy="25146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5" name="Picture 12" descr="im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00600" y="1295400"/>
            <a:ext cx="3951186" cy="25146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04163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Результат пошуку зображень за запитом &quot;подільські товтри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19200"/>
            <a:ext cx="3810000" cy="239658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2" name="Picture 4" descr="Результат пошуку зображень за запитом &quot;подільські товтри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219200"/>
            <a:ext cx="3733799" cy="239658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4" name="Picture 6" descr="Результат пошуку зображень за запитом &quot;подільські товтри&quot;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988735"/>
            <a:ext cx="3733799" cy="256446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6" name="Picture 8" descr="Результат пошуку зображень за запитом &quot;подільські товтри&quot;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1" y="3988735"/>
            <a:ext cx="3810000" cy="256446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4CF4A64-488A-45D3-BA10-FB4ADAF22B23}"/>
              </a:ext>
            </a:extLst>
          </p:cNvPr>
          <p:cNvSpPr/>
          <p:nvPr/>
        </p:nvSpPr>
        <p:spPr>
          <a:xfrm>
            <a:off x="2090564" y="152400"/>
            <a:ext cx="5060680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ru-RU" sz="4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Подільські</a:t>
            </a:r>
            <a:r>
              <a:rPr lang="ru-RU" sz="4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ru-RU" sz="4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Товтри</a:t>
            </a:r>
            <a:endParaRPr lang="ru-RU" sz="4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4475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895350" y="228600"/>
            <a:ext cx="8229600" cy="766150"/>
          </a:xfrm>
          <a:prstGeom prst="rect">
            <a:avLst/>
          </a:prstGeo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Заказники</a:t>
            </a:r>
            <a:endParaRPr lang="en-GB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088052288"/>
              </p:ext>
            </p:extLst>
          </p:nvPr>
        </p:nvGraphicFramePr>
        <p:xfrm>
          <a:off x="1828800" y="1447800"/>
          <a:ext cx="6629400" cy="48980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0405943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191000" y="1557950"/>
            <a:ext cx="4495800" cy="4724400"/>
          </a:xfrm>
        </p:spPr>
        <p:txBody>
          <a:bodyPr>
            <a:normAutofit fontScale="92500"/>
          </a:bodyPr>
          <a:lstStyle/>
          <a:p>
            <a:pPr marL="266700" indent="0" algn="just" eaLnBrk="1" hangingPunct="1">
              <a:buFont typeface="Wingdings" panose="05000000000000000000" pitchFamily="2" charset="2"/>
              <a:buNone/>
            </a:pPr>
            <a:r>
              <a:rPr lang="uk-UA" alt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На відміну від заповідників можуть бути постійними або тимчасовими; у заказниках можливе часткове використання тварин, рослин та інших природних ресурсів.</a:t>
            </a:r>
          </a:p>
          <a:p>
            <a:pPr marL="266700" indent="0" algn="just" eaLnBrk="1" hangingPunct="1">
              <a:buFont typeface="Wingdings" panose="05000000000000000000" pitchFamily="2" charset="2"/>
              <a:buNone/>
            </a:pPr>
            <a:r>
              <a:rPr lang="uk-UA" alt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Власники або користувачі земельних ділянок, водних та інших природних об'єктів, оголошених заказниками, зобов'язуються забезпечити режим їх охорони та збереження.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895350" y="228600"/>
            <a:ext cx="8229600" cy="766150"/>
          </a:xfrm>
          <a:prstGeom prst="rect">
            <a:avLst/>
          </a:prstGeo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Заказники</a:t>
            </a:r>
            <a:endParaRPr lang="en-GB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486" y="1371600"/>
            <a:ext cx="3320738" cy="228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113" y="3920150"/>
            <a:ext cx="3404111" cy="2252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678418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3"/>
          <p:cNvSpPr>
            <a:spLocks noGrp="1" noChangeArrowheads="1"/>
          </p:cNvSpPr>
          <p:nvPr>
            <p:ph type="body" sz="half" idx="3"/>
          </p:nvPr>
        </p:nvSpPr>
        <p:spPr>
          <a:xfrm>
            <a:off x="1102662" y="1285568"/>
            <a:ext cx="7315200" cy="198596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85725" indent="0" algn="just" eaLnBrk="1" hangingPunct="1">
              <a:lnSpc>
                <a:spcPct val="120000"/>
              </a:lnSpc>
              <a:spcBef>
                <a:spcPts val="0"/>
              </a:spcBef>
              <a:buNone/>
            </a:pPr>
            <a:r>
              <a:rPr lang="uk-UA" altLang="ru-RU" sz="2000" dirty="0" smtClean="0"/>
              <a:t>	</a:t>
            </a:r>
            <a:r>
              <a:rPr lang="uk-UA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uk-UA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uk-UA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країні налічується 125 пам'яток природи державного значення та близько 3 тисяч – місцевого.</a:t>
            </a:r>
          </a:p>
          <a:p>
            <a:pPr marL="85725" indent="0" algn="just" eaLnBrk="1" hangingPunct="1">
              <a:lnSpc>
                <a:spcPct val="120000"/>
              </a:lnSpc>
              <a:spcBef>
                <a:spcPts val="0"/>
              </a:spcBef>
              <a:buNone/>
            </a:pPr>
            <a:r>
              <a:rPr lang="uk-UA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uk-UA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Наприклад: Червоноградський водоспад на річці Джурин (Тернопільська обл.), гора Кішка (Крим).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762000" y="152400"/>
            <a:ext cx="8229600" cy="766150"/>
          </a:xfrm>
          <a:prstGeom prst="rect">
            <a:avLst/>
          </a:prstGeo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Пам'ятки природи</a:t>
            </a:r>
            <a:endParaRPr lang="en-GB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AutoShape 2" descr="Джуринський водоспад, Нирків — фото, опис, адрес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" name="AutoShape 4" descr="Джуринський водоспад, Нирків — фото, опис, адреса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475" y="3657600"/>
            <a:ext cx="4007787" cy="2667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0150" y="3648074"/>
            <a:ext cx="3676650" cy="2676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903016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866900" y="381000"/>
            <a:ext cx="6705600" cy="1470025"/>
          </a:xfrm>
          <a:prstGeom prst="rect">
            <a:avLst/>
          </a:prstGeo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5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Біорізноманіття</a:t>
            </a:r>
            <a:endParaRPr lang="en-GB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895475" y="1524000"/>
            <a:ext cx="68199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dirty="0" smtClean="0"/>
              <a:t> –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 різноманітність життя на Землі. Воно включає всі організми, види та популяції, генетичні варіації, комплексні сукупності спільнот та екосистем, а також їх зв’язки з навколишнім середовищем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8" descr="http://img1.liveinternet.ru/images/attach/c/11/115/196/115196021_artprizmaru05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525" y="2141725"/>
            <a:ext cx="7429500" cy="471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4" name="Picture 4" descr="Photo from album &quot;Клипарт животные&quot; on | Дикие животные, Животные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5038" y="3705224"/>
            <a:ext cx="2679437" cy="3114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6" name="Picture 6" descr="Гифка, гиф анимация, gif - Желтая бабочка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0634" y="409575"/>
            <a:ext cx="3032994" cy="2838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17709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3"/>
          <p:cNvSpPr>
            <a:spLocks noGrp="1" noChangeArrowheads="1"/>
          </p:cNvSpPr>
          <p:nvPr>
            <p:ph type="body" sz="half" idx="3"/>
          </p:nvPr>
        </p:nvSpPr>
        <p:spPr>
          <a:xfrm>
            <a:off x="381000" y="990600"/>
            <a:ext cx="8378825" cy="198596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428625" algn="just" eaLnBrk="1" hangingPunct="1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uk-UA" alt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Нікітський</a:t>
            </a:r>
            <a:r>
              <a:rPr lang="uk-UA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ботанічний сад в Криму;</a:t>
            </a:r>
          </a:p>
          <a:p>
            <a:pPr marL="428625" algn="just" eaLnBrk="1" hangingPunct="1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uk-UA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Національний ботанічний сад ім. М.М. Гришка в Києві;</a:t>
            </a:r>
          </a:p>
          <a:p>
            <a:pPr marL="428625" algn="just" eaLnBrk="1" hangingPunct="1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uk-UA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Ботанічний сад ім. О.В. Фоміна КНУ ім. Т.Г. Шевченка в Києві; </a:t>
            </a:r>
          </a:p>
          <a:p>
            <a:pPr marL="428625" algn="just" eaLnBrk="1" hangingPunct="1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uk-UA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Донецький ботанічний сад.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762000" y="152400"/>
            <a:ext cx="8229600" cy="766150"/>
          </a:xfrm>
          <a:prstGeom prst="rect">
            <a:avLst/>
          </a:prstGeo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Ботанічні сади</a:t>
            </a:r>
            <a:endParaRPr lang="en-GB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AutoShape 2" descr="Джуринський водоспад, Нирків — фото, опис, адрес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" name="AutoShape 4" descr="Джуринський водоспад, Нирків — фото, опис, адреса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475" y="3124200"/>
            <a:ext cx="2743200" cy="18478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883" y="4648200"/>
            <a:ext cx="3009900" cy="19641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21125" y="3133725"/>
            <a:ext cx="2971800" cy="18478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10266" y="4648200"/>
            <a:ext cx="2962284" cy="19641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417405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Заповідна труха» | Відкритий ліс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438400"/>
            <a:ext cx="5867400" cy="407784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762000" y="533400"/>
            <a:ext cx="7848600" cy="14716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uk-UA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Кожен</a:t>
            </a:r>
            <a:r>
              <a:rPr lang="ru-RU" altLang="uk-UA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народ, </a:t>
            </a:r>
            <a:r>
              <a:rPr lang="ru-RU" altLang="uk-UA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проживаючи</a:t>
            </a:r>
            <a:r>
              <a:rPr lang="ru-RU" altLang="uk-UA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altLang="uk-UA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своїй</a:t>
            </a:r>
            <a:r>
              <a:rPr lang="ru-RU" altLang="uk-UA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uk-UA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історично</a:t>
            </a:r>
            <a:r>
              <a:rPr lang="ru-RU" altLang="uk-UA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uk-UA" sz="28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сформованій</a:t>
            </a:r>
            <a:r>
              <a:rPr lang="ru-RU" altLang="uk-UA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uk-UA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території</a:t>
            </a:r>
            <a:r>
              <a:rPr lang="ru-RU" altLang="uk-UA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altLang="uk-UA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повинен </a:t>
            </a:r>
            <a:r>
              <a:rPr lang="ru-RU" altLang="uk-UA" sz="28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прагнути</a:t>
            </a:r>
            <a:r>
              <a:rPr lang="ru-RU" altLang="uk-UA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uk-UA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зберегти</a:t>
            </a:r>
            <a:r>
              <a:rPr lang="ru-RU" altLang="uk-UA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uk-UA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природні</a:t>
            </a:r>
            <a:r>
              <a:rPr lang="ru-RU" altLang="uk-UA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uk-UA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умови</a:t>
            </a:r>
            <a:r>
              <a:rPr lang="ru-RU" altLang="uk-UA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uk-UA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існування</a:t>
            </a:r>
            <a:r>
              <a:rPr lang="ru-RU" altLang="uk-UA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altLang="uk-UA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майбутніх</a:t>
            </a:r>
            <a:r>
              <a:rPr lang="ru-RU" altLang="uk-UA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uk-UA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поколінь</a:t>
            </a:r>
            <a:r>
              <a:rPr lang="ru-RU" altLang="uk-UA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44335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981075" y="1371600"/>
            <a:ext cx="7762875" cy="5209937"/>
          </a:xfrm>
          <a:prstGeom prst="roundRect">
            <a:avLst/>
          </a:prstGeom>
          <a:solidFill>
            <a:srgbClr val="CCFF99">
              <a:alpha val="60000"/>
            </a:srgb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00050" indent="-400050" algn="just" eaLnBrk="1" hangingPunct="1">
              <a:buFont typeface="+mj-lt"/>
              <a:buAutoNum type="arabicPeriod"/>
              <a:defRPr/>
            </a:pP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Надмірна 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експлуатація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природних ресурсів (зникнення видів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  <a:endParaRPr 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00050" indent="-400050" algn="just" eaLnBrk="1" hangingPunct="1">
              <a:buFont typeface="+mj-lt"/>
              <a:buAutoNum type="arabicPeriod"/>
              <a:defRPr/>
            </a:pP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Швидке зростання 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населення.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Використання природних ресурсів перевищує допустимі норми.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00050" indent="-400050" algn="just" eaLnBrk="1" hangingPunct="1">
              <a:buFont typeface="+mj-lt"/>
              <a:buAutoNum type="arabicPeriod"/>
              <a:defRPr/>
            </a:pP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Загроза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глобального потепління (зникнення 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видів): підвищення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температури води — одна з причин загибелі коралових рифів, які є середовищем життя багатьох морських 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організмів; підняття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рівня Світового океану на 1 м може призвести до затоплення великих прибережних ділянок </a:t>
            </a:r>
            <a:endParaRPr lang="uk-UA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00050" indent="-400050" algn="just" fontAlgn="auto">
              <a:buFont typeface="+mj-lt"/>
              <a:buAutoNum type="arabicPeriod"/>
              <a:defRPr/>
            </a:pP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Руйнування природного середовища життя 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видів: заготовка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деревини, 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добування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корисних копалин, 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вируб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лісу під пасовища, 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будівництво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дамб і автомагістралей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спалення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трав'яних покривів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00050" indent="-400050">
              <a:buFont typeface="+mj-lt"/>
              <a:buAutoNum type="arabicPeriod"/>
              <a:defRPr/>
            </a:pP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Чужорідні види (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витісняють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 змінюють екосистеми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uk-UA" sz="2000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676400" y="-4150"/>
            <a:ext cx="6705600" cy="1470025"/>
          </a:xfrm>
          <a:prstGeom prst="rect">
            <a:avLst/>
          </a:prstGeo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5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Біорізноманіття</a:t>
            </a:r>
            <a:endParaRPr lang="en-GB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657350" y="838200"/>
            <a:ext cx="7086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 err="1">
                <a:ln/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2400" b="1" dirty="0">
                <a:ln/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n/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основні</a:t>
            </a:r>
            <a:r>
              <a:rPr lang="ru-RU" sz="2400" b="1" dirty="0">
                <a:ln/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причини </a:t>
            </a:r>
            <a:r>
              <a:rPr lang="ru-RU" sz="2400" b="1" dirty="0" err="1">
                <a:ln/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деградації</a:t>
            </a:r>
            <a:r>
              <a:rPr lang="ru-RU" sz="2400" b="1" dirty="0">
                <a:ln/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n/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біорізноманіття</a:t>
            </a:r>
            <a:r>
              <a:rPr lang="ru-RU" sz="2400" b="1" dirty="0">
                <a:ln/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9989859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Содержимое 2"/>
          <p:cNvSpPr txBox="1">
            <a:spLocks/>
          </p:cNvSpPr>
          <p:nvPr/>
        </p:nvSpPr>
        <p:spPr bwMode="auto">
          <a:xfrm>
            <a:off x="5041900" y="1024913"/>
            <a:ext cx="3797300" cy="118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defTabSz="457200">
              <a:spcBef>
                <a:spcPct val="20000"/>
              </a:spcBef>
              <a:spcAft>
                <a:spcPts val="600"/>
              </a:spcAft>
              <a:buClr>
                <a:srgbClr val="404040"/>
              </a:buClr>
              <a:buFont typeface="Wingdings 2" panose="05020102010507070707" pitchFamily="18" charset="2"/>
              <a:buChar char=""/>
              <a:defRPr>
                <a:solidFill>
                  <a:srgbClr val="404040"/>
                </a:solidFill>
                <a:latin typeface="Verdana" panose="020B0604030504040204" pitchFamily="34" charset="0"/>
              </a:defRPr>
            </a:lvl1pPr>
            <a:lvl2pPr marL="742950" indent="-285750" defTabSz="457200">
              <a:spcBef>
                <a:spcPct val="20000"/>
              </a:spcBef>
              <a:spcAft>
                <a:spcPts val="600"/>
              </a:spcAft>
              <a:buClr>
                <a:srgbClr val="404040"/>
              </a:buClr>
              <a:buFont typeface="Wingdings 2" panose="05020102010507070707" pitchFamily="18" charset="2"/>
              <a:buChar char=""/>
              <a:defRPr sz="1600">
                <a:solidFill>
                  <a:srgbClr val="404040"/>
                </a:solidFill>
                <a:latin typeface="Verdana" panose="020B0604030504040204" pitchFamily="34" charset="0"/>
              </a:defRPr>
            </a:lvl2pPr>
            <a:lvl3pPr marL="1143000" indent="-228600" defTabSz="457200">
              <a:spcBef>
                <a:spcPct val="20000"/>
              </a:spcBef>
              <a:spcAft>
                <a:spcPts val="600"/>
              </a:spcAft>
              <a:buClr>
                <a:srgbClr val="404040"/>
              </a:buClr>
              <a:buFont typeface="Wingdings 2" panose="05020102010507070707" pitchFamily="18" charset="2"/>
              <a:buChar char=""/>
              <a:defRPr sz="1400">
                <a:solidFill>
                  <a:srgbClr val="404040"/>
                </a:solidFill>
                <a:latin typeface="Verdana" panose="020B0604030504040204" pitchFamily="34" charset="0"/>
              </a:defRPr>
            </a:lvl3pPr>
            <a:lvl4pPr marL="1600200" indent="-228600" defTabSz="457200">
              <a:spcBef>
                <a:spcPct val="20000"/>
              </a:spcBef>
              <a:spcAft>
                <a:spcPts val="600"/>
              </a:spcAft>
              <a:buClr>
                <a:srgbClr val="404040"/>
              </a:buClr>
              <a:buFont typeface="Wingdings 2" panose="05020102010507070707" pitchFamily="18" charset="2"/>
              <a:buChar char=""/>
              <a:defRPr sz="1200">
                <a:solidFill>
                  <a:srgbClr val="404040"/>
                </a:solidFill>
                <a:latin typeface="Verdana" panose="020B0604030504040204" pitchFamily="34" charset="0"/>
              </a:defRPr>
            </a:lvl4pPr>
            <a:lvl5pPr marL="2057400" indent="-228600" defTabSz="457200">
              <a:spcBef>
                <a:spcPct val="20000"/>
              </a:spcBef>
              <a:spcAft>
                <a:spcPts val="600"/>
              </a:spcAft>
              <a:buClr>
                <a:srgbClr val="404040"/>
              </a:buClr>
              <a:buFont typeface="Wingdings 2" panose="05020102010507070707" pitchFamily="18" charset="2"/>
              <a:buChar char=""/>
              <a:defRPr sz="1200">
                <a:solidFill>
                  <a:srgbClr val="404040"/>
                </a:solidFill>
                <a:latin typeface="Verdana" panose="020B0604030504040204" pitchFamily="34" charset="0"/>
              </a:defRPr>
            </a:lvl5pPr>
            <a:lvl6pPr marL="2514600" indent="-228600" defTabSz="457200" fontAlgn="base">
              <a:spcBef>
                <a:spcPct val="20000"/>
              </a:spcBef>
              <a:spcAft>
                <a:spcPts val="600"/>
              </a:spcAft>
              <a:buClr>
                <a:srgbClr val="404040"/>
              </a:buClr>
              <a:buFont typeface="Wingdings 2" panose="05020102010507070707" pitchFamily="18" charset="2"/>
              <a:buChar char=""/>
              <a:defRPr sz="1200">
                <a:solidFill>
                  <a:srgbClr val="404040"/>
                </a:solidFill>
                <a:latin typeface="Verdana" panose="020B0604030504040204" pitchFamily="34" charset="0"/>
              </a:defRPr>
            </a:lvl6pPr>
            <a:lvl7pPr marL="2971800" indent="-228600" defTabSz="457200" fontAlgn="base">
              <a:spcBef>
                <a:spcPct val="20000"/>
              </a:spcBef>
              <a:spcAft>
                <a:spcPts val="600"/>
              </a:spcAft>
              <a:buClr>
                <a:srgbClr val="404040"/>
              </a:buClr>
              <a:buFont typeface="Wingdings 2" panose="05020102010507070707" pitchFamily="18" charset="2"/>
              <a:buChar char=""/>
              <a:defRPr sz="1200">
                <a:solidFill>
                  <a:srgbClr val="404040"/>
                </a:solidFill>
                <a:latin typeface="Verdana" panose="020B0604030504040204" pitchFamily="34" charset="0"/>
              </a:defRPr>
            </a:lvl7pPr>
            <a:lvl8pPr marL="3429000" indent="-228600" defTabSz="457200" fontAlgn="base">
              <a:spcBef>
                <a:spcPct val="20000"/>
              </a:spcBef>
              <a:spcAft>
                <a:spcPts val="600"/>
              </a:spcAft>
              <a:buClr>
                <a:srgbClr val="404040"/>
              </a:buClr>
              <a:buFont typeface="Wingdings 2" panose="05020102010507070707" pitchFamily="18" charset="2"/>
              <a:buChar char=""/>
              <a:defRPr sz="1200">
                <a:solidFill>
                  <a:srgbClr val="404040"/>
                </a:solidFill>
                <a:latin typeface="Verdana" panose="020B0604030504040204" pitchFamily="34" charset="0"/>
              </a:defRPr>
            </a:lvl8pPr>
            <a:lvl9pPr marL="3886200" indent="-228600" defTabSz="457200" fontAlgn="base">
              <a:spcBef>
                <a:spcPct val="20000"/>
              </a:spcBef>
              <a:spcAft>
                <a:spcPts val="600"/>
              </a:spcAft>
              <a:buClr>
                <a:srgbClr val="404040"/>
              </a:buClr>
              <a:buFont typeface="Wingdings 2" panose="05020102010507070707" pitchFamily="18" charset="2"/>
              <a:buChar char=""/>
              <a:defRPr sz="1200">
                <a:solidFill>
                  <a:srgbClr val="404040"/>
                </a:solidFill>
                <a:latin typeface="Verdana" panose="020B0604030504040204" pitchFamily="34" charset="0"/>
              </a:defRPr>
            </a:lvl9pPr>
          </a:lstStyle>
          <a:p>
            <a:pPr marL="0" indent="0" algn="just" eaLnBrk="1" hangingPunct="1">
              <a:buNone/>
            </a:pPr>
            <a:r>
              <a:rPr lang="uk-UA" altLang="uk-UA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Генетичне </a:t>
            </a:r>
            <a:r>
              <a:rPr lang="uk-UA" altLang="uk-UA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біорізноманіття</a:t>
            </a:r>
            <a:r>
              <a:rPr lang="uk-UA" altLang="uk-UA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altLang="uk-UA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це </a:t>
            </a:r>
            <a:r>
              <a:rPr lang="uk-UA" altLang="uk-UA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сукупність генофондів різних популяцій одного виду. Охорона одного виду в межах заповідника не дає право на його винищення на решті території його поширення. </a:t>
            </a:r>
            <a:endParaRPr lang="ru-RU" altLang="uk-UA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hangingPunct="1">
              <a:buNone/>
            </a:pPr>
            <a:endParaRPr lang="ru-RU" altLang="uk-UA" dirty="0"/>
          </a:p>
        </p:txBody>
      </p:sp>
      <p:sp>
        <p:nvSpPr>
          <p:cNvPr id="8195" name="Содержимое 2"/>
          <p:cNvSpPr txBox="1">
            <a:spLocks/>
          </p:cNvSpPr>
          <p:nvPr/>
        </p:nvSpPr>
        <p:spPr bwMode="auto">
          <a:xfrm>
            <a:off x="5041900" y="3302000"/>
            <a:ext cx="3797300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defTabSz="457200">
              <a:spcBef>
                <a:spcPct val="20000"/>
              </a:spcBef>
              <a:spcAft>
                <a:spcPts val="600"/>
              </a:spcAft>
              <a:buClr>
                <a:srgbClr val="404040"/>
              </a:buClr>
              <a:buFont typeface="Wingdings 2" panose="05020102010507070707" pitchFamily="18" charset="2"/>
              <a:buChar char=""/>
              <a:defRPr>
                <a:solidFill>
                  <a:srgbClr val="404040"/>
                </a:solidFill>
                <a:latin typeface="Verdana" panose="020B0604030504040204" pitchFamily="34" charset="0"/>
              </a:defRPr>
            </a:lvl1pPr>
            <a:lvl2pPr marL="742950" indent="-285750" defTabSz="457200">
              <a:spcBef>
                <a:spcPct val="20000"/>
              </a:spcBef>
              <a:spcAft>
                <a:spcPts val="600"/>
              </a:spcAft>
              <a:buClr>
                <a:srgbClr val="404040"/>
              </a:buClr>
              <a:buFont typeface="Wingdings 2" panose="05020102010507070707" pitchFamily="18" charset="2"/>
              <a:buChar char=""/>
              <a:defRPr sz="1600">
                <a:solidFill>
                  <a:srgbClr val="404040"/>
                </a:solidFill>
                <a:latin typeface="Verdana" panose="020B0604030504040204" pitchFamily="34" charset="0"/>
              </a:defRPr>
            </a:lvl2pPr>
            <a:lvl3pPr marL="1143000" indent="-228600" defTabSz="457200">
              <a:spcBef>
                <a:spcPct val="20000"/>
              </a:spcBef>
              <a:spcAft>
                <a:spcPts val="600"/>
              </a:spcAft>
              <a:buClr>
                <a:srgbClr val="404040"/>
              </a:buClr>
              <a:buFont typeface="Wingdings 2" panose="05020102010507070707" pitchFamily="18" charset="2"/>
              <a:buChar char=""/>
              <a:defRPr sz="1400">
                <a:solidFill>
                  <a:srgbClr val="404040"/>
                </a:solidFill>
                <a:latin typeface="Verdana" panose="020B0604030504040204" pitchFamily="34" charset="0"/>
              </a:defRPr>
            </a:lvl3pPr>
            <a:lvl4pPr marL="1600200" indent="-228600" defTabSz="457200">
              <a:spcBef>
                <a:spcPct val="20000"/>
              </a:spcBef>
              <a:spcAft>
                <a:spcPts val="600"/>
              </a:spcAft>
              <a:buClr>
                <a:srgbClr val="404040"/>
              </a:buClr>
              <a:buFont typeface="Wingdings 2" panose="05020102010507070707" pitchFamily="18" charset="2"/>
              <a:buChar char=""/>
              <a:defRPr sz="1200">
                <a:solidFill>
                  <a:srgbClr val="404040"/>
                </a:solidFill>
                <a:latin typeface="Verdana" panose="020B0604030504040204" pitchFamily="34" charset="0"/>
              </a:defRPr>
            </a:lvl4pPr>
            <a:lvl5pPr marL="2057400" indent="-228600" defTabSz="457200">
              <a:spcBef>
                <a:spcPct val="20000"/>
              </a:spcBef>
              <a:spcAft>
                <a:spcPts val="600"/>
              </a:spcAft>
              <a:buClr>
                <a:srgbClr val="404040"/>
              </a:buClr>
              <a:buFont typeface="Wingdings 2" panose="05020102010507070707" pitchFamily="18" charset="2"/>
              <a:buChar char=""/>
              <a:defRPr sz="1200">
                <a:solidFill>
                  <a:srgbClr val="404040"/>
                </a:solidFill>
                <a:latin typeface="Verdana" panose="020B0604030504040204" pitchFamily="34" charset="0"/>
              </a:defRPr>
            </a:lvl5pPr>
            <a:lvl6pPr marL="2514600" indent="-228600" defTabSz="457200" fontAlgn="base">
              <a:spcBef>
                <a:spcPct val="20000"/>
              </a:spcBef>
              <a:spcAft>
                <a:spcPts val="600"/>
              </a:spcAft>
              <a:buClr>
                <a:srgbClr val="404040"/>
              </a:buClr>
              <a:buFont typeface="Wingdings 2" panose="05020102010507070707" pitchFamily="18" charset="2"/>
              <a:buChar char=""/>
              <a:defRPr sz="1200">
                <a:solidFill>
                  <a:srgbClr val="404040"/>
                </a:solidFill>
                <a:latin typeface="Verdana" panose="020B0604030504040204" pitchFamily="34" charset="0"/>
              </a:defRPr>
            </a:lvl6pPr>
            <a:lvl7pPr marL="2971800" indent="-228600" defTabSz="457200" fontAlgn="base">
              <a:spcBef>
                <a:spcPct val="20000"/>
              </a:spcBef>
              <a:spcAft>
                <a:spcPts val="600"/>
              </a:spcAft>
              <a:buClr>
                <a:srgbClr val="404040"/>
              </a:buClr>
              <a:buFont typeface="Wingdings 2" panose="05020102010507070707" pitchFamily="18" charset="2"/>
              <a:buChar char=""/>
              <a:defRPr sz="1200">
                <a:solidFill>
                  <a:srgbClr val="404040"/>
                </a:solidFill>
                <a:latin typeface="Verdana" panose="020B0604030504040204" pitchFamily="34" charset="0"/>
              </a:defRPr>
            </a:lvl7pPr>
            <a:lvl8pPr marL="3429000" indent="-228600" defTabSz="457200" fontAlgn="base">
              <a:spcBef>
                <a:spcPct val="20000"/>
              </a:spcBef>
              <a:spcAft>
                <a:spcPts val="600"/>
              </a:spcAft>
              <a:buClr>
                <a:srgbClr val="404040"/>
              </a:buClr>
              <a:buFont typeface="Wingdings 2" panose="05020102010507070707" pitchFamily="18" charset="2"/>
              <a:buChar char=""/>
              <a:defRPr sz="1200">
                <a:solidFill>
                  <a:srgbClr val="404040"/>
                </a:solidFill>
                <a:latin typeface="Verdana" panose="020B0604030504040204" pitchFamily="34" charset="0"/>
              </a:defRPr>
            </a:lvl8pPr>
            <a:lvl9pPr marL="3886200" indent="-228600" defTabSz="457200" fontAlgn="base">
              <a:spcBef>
                <a:spcPct val="20000"/>
              </a:spcBef>
              <a:spcAft>
                <a:spcPts val="600"/>
              </a:spcAft>
              <a:buClr>
                <a:srgbClr val="404040"/>
              </a:buClr>
              <a:buFont typeface="Wingdings 2" panose="05020102010507070707" pitchFamily="18" charset="2"/>
              <a:buChar char=""/>
              <a:defRPr sz="1200">
                <a:solidFill>
                  <a:srgbClr val="404040"/>
                </a:solidFill>
                <a:latin typeface="Verdana" panose="020B0604030504040204" pitchFamily="34" charset="0"/>
              </a:defRPr>
            </a:lvl9pPr>
          </a:lstStyle>
          <a:p>
            <a:pPr marL="0" indent="0" algn="just" eaLnBrk="1" hangingPunct="1">
              <a:buNone/>
            </a:pPr>
            <a:r>
              <a:rPr lang="uk-UA" altLang="uk-UA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Видове </a:t>
            </a:r>
            <a:r>
              <a:rPr lang="uk-UA" altLang="uk-UA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біорізноманіття</a:t>
            </a:r>
            <a:r>
              <a:rPr lang="uk-UA" altLang="uk-UA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altLang="uk-UA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-це сукупність видів, що населяють територію. В межах України поширені 5100 видів вищих рослин, 12</a:t>
            </a:r>
            <a:r>
              <a:rPr lang="ru-RU" altLang="uk-UA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r>
              <a:rPr lang="uk-UA" altLang="uk-UA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яких занесено до Червоної книги України. </a:t>
            </a:r>
            <a:endParaRPr lang="ru-RU" altLang="uk-UA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96" name="Содержимое 2"/>
          <p:cNvSpPr txBox="1">
            <a:spLocks/>
          </p:cNvSpPr>
          <p:nvPr/>
        </p:nvSpPr>
        <p:spPr bwMode="auto">
          <a:xfrm>
            <a:off x="1524000" y="5380650"/>
            <a:ext cx="73152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defTabSz="457200">
              <a:spcBef>
                <a:spcPct val="20000"/>
              </a:spcBef>
              <a:spcAft>
                <a:spcPts val="600"/>
              </a:spcAft>
              <a:buClr>
                <a:srgbClr val="404040"/>
              </a:buClr>
              <a:buFont typeface="Wingdings 2" panose="05020102010507070707" pitchFamily="18" charset="2"/>
              <a:buChar char=""/>
              <a:defRPr>
                <a:solidFill>
                  <a:srgbClr val="404040"/>
                </a:solidFill>
                <a:latin typeface="Verdana" panose="020B0604030504040204" pitchFamily="34" charset="0"/>
              </a:defRPr>
            </a:lvl1pPr>
            <a:lvl2pPr marL="742950" indent="-285750" defTabSz="457200">
              <a:spcBef>
                <a:spcPct val="20000"/>
              </a:spcBef>
              <a:spcAft>
                <a:spcPts val="600"/>
              </a:spcAft>
              <a:buClr>
                <a:srgbClr val="404040"/>
              </a:buClr>
              <a:buFont typeface="Wingdings 2" panose="05020102010507070707" pitchFamily="18" charset="2"/>
              <a:buChar char=""/>
              <a:defRPr sz="1600">
                <a:solidFill>
                  <a:srgbClr val="404040"/>
                </a:solidFill>
                <a:latin typeface="Verdana" panose="020B0604030504040204" pitchFamily="34" charset="0"/>
              </a:defRPr>
            </a:lvl2pPr>
            <a:lvl3pPr marL="1143000" indent="-228600" defTabSz="457200">
              <a:spcBef>
                <a:spcPct val="20000"/>
              </a:spcBef>
              <a:spcAft>
                <a:spcPts val="600"/>
              </a:spcAft>
              <a:buClr>
                <a:srgbClr val="404040"/>
              </a:buClr>
              <a:buFont typeface="Wingdings 2" panose="05020102010507070707" pitchFamily="18" charset="2"/>
              <a:buChar char=""/>
              <a:defRPr sz="1400">
                <a:solidFill>
                  <a:srgbClr val="404040"/>
                </a:solidFill>
                <a:latin typeface="Verdana" panose="020B0604030504040204" pitchFamily="34" charset="0"/>
              </a:defRPr>
            </a:lvl3pPr>
            <a:lvl4pPr marL="1600200" indent="-228600" defTabSz="457200">
              <a:spcBef>
                <a:spcPct val="20000"/>
              </a:spcBef>
              <a:spcAft>
                <a:spcPts val="600"/>
              </a:spcAft>
              <a:buClr>
                <a:srgbClr val="404040"/>
              </a:buClr>
              <a:buFont typeface="Wingdings 2" panose="05020102010507070707" pitchFamily="18" charset="2"/>
              <a:buChar char=""/>
              <a:defRPr sz="1200">
                <a:solidFill>
                  <a:srgbClr val="404040"/>
                </a:solidFill>
                <a:latin typeface="Verdana" panose="020B0604030504040204" pitchFamily="34" charset="0"/>
              </a:defRPr>
            </a:lvl4pPr>
            <a:lvl5pPr marL="2057400" indent="-228600" defTabSz="457200">
              <a:spcBef>
                <a:spcPct val="20000"/>
              </a:spcBef>
              <a:spcAft>
                <a:spcPts val="600"/>
              </a:spcAft>
              <a:buClr>
                <a:srgbClr val="404040"/>
              </a:buClr>
              <a:buFont typeface="Wingdings 2" panose="05020102010507070707" pitchFamily="18" charset="2"/>
              <a:buChar char=""/>
              <a:defRPr sz="1200">
                <a:solidFill>
                  <a:srgbClr val="404040"/>
                </a:solidFill>
                <a:latin typeface="Verdana" panose="020B0604030504040204" pitchFamily="34" charset="0"/>
              </a:defRPr>
            </a:lvl5pPr>
            <a:lvl6pPr marL="2514600" indent="-228600" defTabSz="457200" fontAlgn="base">
              <a:spcBef>
                <a:spcPct val="20000"/>
              </a:spcBef>
              <a:spcAft>
                <a:spcPts val="600"/>
              </a:spcAft>
              <a:buClr>
                <a:srgbClr val="404040"/>
              </a:buClr>
              <a:buFont typeface="Wingdings 2" panose="05020102010507070707" pitchFamily="18" charset="2"/>
              <a:buChar char=""/>
              <a:defRPr sz="1200">
                <a:solidFill>
                  <a:srgbClr val="404040"/>
                </a:solidFill>
                <a:latin typeface="Verdana" panose="020B0604030504040204" pitchFamily="34" charset="0"/>
              </a:defRPr>
            </a:lvl6pPr>
            <a:lvl7pPr marL="2971800" indent="-228600" defTabSz="457200" fontAlgn="base">
              <a:spcBef>
                <a:spcPct val="20000"/>
              </a:spcBef>
              <a:spcAft>
                <a:spcPts val="600"/>
              </a:spcAft>
              <a:buClr>
                <a:srgbClr val="404040"/>
              </a:buClr>
              <a:buFont typeface="Wingdings 2" panose="05020102010507070707" pitchFamily="18" charset="2"/>
              <a:buChar char=""/>
              <a:defRPr sz="1200">
                <a:solidFill>
                  <a:srgbClr val="404040"/>
                </a:solidFill>
                <a:latin typeface="Verdana" panose="020B0604030504040204" pitchFamily="34" charset="0"/>
              </a:defRPr>
            </a:lvl7pPr>
            <a:lvl8pPr marL="3429000" indent="-228600" defTabSz="457200" fontAlgn="base">
              <a:spcBef>
                <a:spcPct val="20000"/>
              </a:spcBef>
              <a:spcAft>
                <a:spcPts val="600"/>
              </a:spcAft>
              <a:buClr>
                <a:srgbClr val="404040"/>
              </a:buClr>
              <a:buFont typeface="Wingdings 2" panose="05020102010507070707" pitchFamily="18" charset="2"/>
              <a:buChar char=""/>
              <a:defRPr sz="1200">
                <a:solidFill>
                  <a:srgbClr val="404040"/>
                </a:solidFill>
                <a:latin typeface="Verdana" panose="020B0604030504040204" pitchFamily="34" charset="0"/>
              </a:defRPr>
            </a:lvl8pPr>
            <a:lvl9pPr marL="3886200" indent="-228600" defTabSz="457200" fontAlgn="base">
              <a:spcBef>
                <a:spcPct val="20000"/>
              </a:spcBef>
              <a:spcAft>
                <a:spcPts val="600"/>
              </a:spcAft>
              <a:buClr>
                <a:srgbClr val="404040"/>
              </a:buClr>
              <a:buFont typeface="Wingdings 2" panose="05020102010507070707" pitchFamily="18" charset="2"/>
              <a:buChar char=""/>
              <a:defRPr sz="1200">
                <a:solidFill>
                  <a:srgbClr val="404040"/>
                </a:solidFill>
                <a:latin typeface="Verdana" panose="020B0604030504040204" pitchFamily="34" charset="0"/>
              </a:defRPr>
            </a:lvl9pPr>
          </a:lstStyle>
          <a:p>
            <a:pPr marL="0" indent="0" algn="just" eaLnBrk="1" hangingPunct="1">
              <a:buNone/>
            </a:pPr>
            <a:r>
              <a:rPr lang="uk-UA" altLang="uk-UA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Екосистемне</a:t>
            </a:r>
            <a:r>
              <a:rPr lang="uk-UA" altLang="uk-UA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altLang="uk-UA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(ландшафтне) – це сукупність унікальних і типових лісових, лучних, болотних, степових, гірських, рівнинних, морських, річкових угрупувань. </a:t>
            </a:r>
            <a:endParaRPr lang="ru-RU" altLang="uk-UA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524000" y="0"/>
            <a:ext cx="6705600" cy="766150"/>
          </a:xfrm>
          <a:prstGeom prst="rect">
            <a:avLst/>
          </a:prstGeo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5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Біорізноманіття</a:t>
            </a:r>
            <a:endParaRPr lang="en-GB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735329594"/>
              </p:ext>
            </p:extLst>
          </p:nvPr>
        </p:nvGraphicFramePr>
        <p:xfrm>
          <a:off x="-9525" y="1295400"/>
          <a:ext cx="5114925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757310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761999" y="19050"/>
            <a:ext cx="8229600" cy="766150"/>
          </a:xfrm>
          <a:prstGeom prst="rect">
            <a:avLst/>
          </a:prstGeo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Природоохоронне законодавство України</a:t>
            </a:r>
            <a:endParaRPr lang="en-GB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371600" y="1524000"/>
            <a:ext cx="73914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381000" algn="just">
              <a:buFont typeface="+mj-lt"/>
              <a:buAutoNum type="arabicPeriod"/>
              <a:defRPr/>
            </a:pP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Закон України «Про охорону навколишнього природного середовища» – 1991р.</a:t>
            </a:r>
          </a:p>
          <a:p>
            <a:pPr marL="742950" indent="-381000" algn="just">
              <a:buFont typeface="+mj-lt"/>
              <a:buAutoNum type="arabicPeriod"/>
              <a:defRPr/>
            </a:pP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Закон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України «Про природно-заповідний 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фонд» - 1992 рік. 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indent="-381000" algn="just">
              <a:buFont typeface="+mj-lt"/>
              <a:buAutoNum type="arabicPeriod"/>
              <a:defRPr/>
            </a:pP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Програму перспективного розвитку заповідної справи в Україні 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—1994 рік. 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0182" name="Picture 6" descr="https://buchachlg.com.ua/typo3temp/_processed_/csm_kartapzf_594__1101e558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3962400"/>
            <a:ext cx="3352800" cy="25626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49593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 txBox="1">
            <a:spLocks noChangeArrowheads="1"/>
          </p:cNvSpPr>
          <p:nvPr/>
        </p:nvSpPr>
        <p:spPr>
          <a:xfrm>
            <a:off x="1066800" y="817066"/>
            <a:ext cx="7543800" cy="9906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" indent="0" algn="just">
              <a:buFontTx/>
              <a:buNone/>
            </a:pPr>
            <a:r>
              <a:rPr lang="uk-UA" alt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це територія, яка охороняється через своє екологічне, культурне або подібне значення. </a:t>
            </a: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3923987570"/>
              </p:ext>
            </p:extLst>
          </p:nvPr>
        </p:nvGraphicFramePr>
        <p:xfrm>
          <a:off x="1905000" y="1905000"/>
          <a:ext cx="6934200" cy="4724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itle 1"/>
          <p:cNvSpPr txBox="1">
            <a:spLocks/>
          </p:cNvSpPr>
          <p:nvPr/>
        </p:nvSpPr>
        <p:spPr>
          <a:xfrm>
            <a:off x="581025" y="28575"/>
            <a:ext cx="8229600" cy="766150"/>
          </a:xfrm>
          <a:prstGeom prst="rect">
            <a:avLst/>
          </a:prstGeo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Природоохоронна територія</a:t>
            </a:r>
            <a:endParaRPr lang="en-GB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11163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533400" y="1924050"/>
            <a:ext cx="8382000" cy="462915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just">
              <a:lnSpc>
                <a:spcPct val="80000"/>
              </a:lnSpc>
              <a:buFont typeface="+mj-lt"/>
              <a:buAutoNum type="romanUcPeriod"/>
            </a:pPr>
            <a:r>
              <a:rPr lang="uk-UA" alt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Природній </a:t>
            </a:r>
            <a:r>
              <a:rPr lang="uk-UA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заповідник -  </a:t>
            </a:r>
            <a:r>
              <a:rPr lang="uk-UA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Територія на якій зберігається в природному стані весь її природний комплекс і повністю заборонено будь – яку господарську діяльність людини</a:t>
            </a:r>
            <a:r>
              <a:rPr lang="uk-UA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14350" indent="-514350" algn="just">
              <a:lnSpc>
                <a:spcPct val="80000"/>
              </a:lnSpc>
              <a:buFont typeface="+mj-lt"/>
              <a:buAutoNum type="romanUcPeriod"/>
            </a:pPr>
            <a:r>
              <a:rPr lang="uk-UA" alt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Біосферний </a:t>
            </a:r>
            <a:r>
              <a:rPr lang="uk-UA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заповідник </a:t>
            </a:r>
            <a:r>
              <a:rPr lang="uk-UA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заповідні </a:t>
            </a:r>
            <a:r>
              <a:rPr lang="uk-UA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території, які мають міжнародне значення і  створені з метою збереження у природному стані найтиповіших природних комплексів біосфери та здійснення екологічного моніторингу.</a:t>
            </a:r>
            <a:endParaRPr lang="uk-UA" alt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algn="just">
              <a:lnSpc>
                <a:spcPct val="80000"/>
              </a:lnSpc>
              <a:buFont typeface="+mj-lt"/>
              <a:buAutoNum type="romanUcPeriod"/>
            </a:pPr>
            <a:r>
              <a:rPr lang="uk-UA" alt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Національний </a:t>
            </a:r>
            <a:r>
              <a:rPr lang="uk-UA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природній парк</a:t>
            </a:r>
            <a:r>
              <a:rPr lang="uk-UA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охоронна територія, яка виключена з експлуатації людиною, має особливу цінність і може використовуватися для відпочинку людини</a:t>
            </a:r>
            <a:r>
              <a:rPr lang="uk-UA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uk-UA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uk-UA" alt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algn="just">
              <a:lnSpc>
                <a:spcPct val="80000"/>
              </a:lnSpc>
              <a:buFont typeface="+mj-lt"/>
              <a:buAutoNum type="romanUcPeriod"/>
            </a:pPr>
            <a:r>
              <a:rPr lang="uk-UA" alt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Заказник</a:t>
            </a:r>
            <a:r>
              <a:rPr lang="uk-UA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uk-UA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природна територія створена для збереження і відтворення переважно окремих видів.</a:t>
            </a:r>
          </a:p>
          <a:p>
            <a:pPr marL="514350" indent="-514350" algn="just">
              <a:lnSpc>
                <a:spcPct val="80000"/>
              </a:lnSpc>
              <a:buFont typeface="+mj-lt"/>
              <a:buAutoNum type="romanUcPeriod"/>
            </a:pPr>
            <a:r>
              <a:rPr lang="uk-UA" alt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Пам'ятка природи</a:t>
            </a:r>
            <a:r>
              <a:rPr lang="uk-UA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охоронна територія, призначена переважно для збереження специфічних особливостей природи –мають  наукове, естетичне або пізнавальне значення.</a:t>
            </a:r>
          </a:p>
          <a:p>
            <a:pPr marL="514350" indent="-514350" algn="just">
              <a:lnSpc>
                <a:spcPct val="80000"/>
              </a:lnSpc>
              <a:buFont typeface="+mj-lt"/>
              <a:buAutoNum type="romanUcPeriod"/>
            </a:pPr>
            <a:r>
              <a:rPr lang="uk-UA" alt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Ботанічні та зоопарки, дендрологічні парки</a:t>
            </a:r>
            <a:r>
              <a:rPr lang="uk-UA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90600" y="838200"/>
            <a:ext cx="78390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Згідно із Законом України «про природно – заповідний фонд» , до природоохоронних територій відносять ділянки суходолу і водойм, природні комплекси та </a:t>
            </a:r>
            <a:r>
              <a:rPr lang="uk-UA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обєкти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яких мають особливу цінність.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33400" y="38100"/>
            <a:ext cx="8229600" cy="766150"/>
          </a:xfrm>
          <a:prstGeom prst="rect">
            <a:avLst/>
          </a:prstGeo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Природоохоронні територій</a:t>
            </a:r>
            <a:endParaRPr lang="en-GB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49345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Содержимое 2"/>
          <p:cNvSpPr>
            <a:spLocks noGrp="1"/>
          </p:cNvSpPr>
          <p:nvPr>
            <p:ph idx="1"/>
          </p:nvPr>
        </p:nvSpPr>
        <p:spPr>
          <a:xfrm>
            <a:off x="1981200" y="1676400"/>
            <a:ext cx="6546850" cy="4449762"/>
          </a:xfrm>
        </p:spPr>
        <p:txBody>
          <a:bodyPr>
            <a:normAutofit lnSpcReduction="10000"/>
          </a:bodyPr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uk-UA" altLang="uk-UA" sz="3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Природні території та об'єкти: </a:t>
            </a:r>
            <a:r>
              <a:rPr lang="uk-UA" alt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природні заповідники, біосферні заповідники, національні природні парки, заказники, заповідні урочища.</a:t>
            </a:r>
            <a:endParaRPr lang="ru-RU" altLang="uk-UA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Ø"/>
            </a:pPr>
            <a:r>
              <a:rPr lang="uk-UA" altLang="uk-UA" sz="3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Штучно створені об'єкти: </a:t>
            </a:r>
            <a:r>
              <a:rPr lang="uk-UA" alt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ботанічні сади, дендрологічні парки, зоологічні парки, пам'ятки садово-паркового мистецтва.</a:t>
            </a:r>
            <a:endParaRPr lang="ru-RU" altLang="uk-UA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762000" y="457200"/>
            <a:ext cx="8229600" cy="766150"/>
          </a:xfrm>
          <a:prstGeom prst="rect">
            <a:avLst/>
          </a:prstGeo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Категорії заповідних об'єктів</a:t>
            </a:r>
            <a:endParaRPr lang="en-GB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04335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691</TotalTime>
  <Words>715</Words>
  <Application>Microsoft Office PowerPoint</Application>
  <PresentationFormat>Экран (4:3)</PresentationFormat>
  <Paragraphs>137</Paragraphs>
  <Slides>31</Slides>
  <Notes>14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8" baseType="lpstr">
      <vt:lpstr>Arial</vt:lpstr>
      <vt:lpstr>Calibri</vt:lpstr>
      <vt:lpstr>Times New Roman</vt:lpstr>
      <vt:lpstr>Verdana</vt:lpstr>
      <vt:lpstr>Wingdings</vt:lpstr>
      <vt:lpstr>Wingdings 2</vt:lpstr>
      <vt:lpstr>Office Theme</vt:lpstr>
      <vt:lpstr>Природоохоронні території України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Святі Гори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HYATT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IS</dc:creator>
  <cp:lastModifiedBy>ВОВАН ПК</cp:lastModifiedBy>
  <cp:revision>41</cp:revision>
  <dcterms:created xsi:type="dcterms:W3CDTF">2015-12-09T15:59:37Z</dcterms:created>
  <dcterms:modified xsi:type="dcterms:W3CDTF">2020-05-27T21:34:11Z</dcterms:modified>
</cp:coreProperties>
</file>