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A8937-B4B9-41F8-9C4B-133ED6783879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E0B8-8DE7-41A1-8425-D18CB8D022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A8937-B4B9-41F8-9C4B-133ED6783879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E0B8-8DE7-41A1-8425-D18CB8D02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A8937-B4B9-41F8-9C4B-133ED6783879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E0B8-8DE7-41A1-8425-D18CB8D02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A8937-B4B9-41F8-9C4B-133ED6783879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E0B8-8DE7-41A1-8425-D18CB8D02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A8937-B4B9-41F8-9C4B-133ED6783879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E0B8-8DE7-41A1-8425-D18CB8D022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A8937-B4B9-41F8-9C4B-133ED6783879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E0B8-8DE7-41A1-8425-D18CB8D02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A8937-B4B9-41F8-9C4B-133ED6783879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E0B8-8DE7-41A1-8425-D18CB8D02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A8937-B4B9-41F8-9C4B-133ED6783879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E0B8-8DE7-41A1-8425-D18CB8D02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A8937-B4B9-41F8-9C4B-133ED6783879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E0B8-8DE7-41A1-8425-D18CB8D0221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A8937-B4B9-41F8-9C4B-133ED6783879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E0B8-8DE7-41A1-8425-D18CB8D02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A8937-B4B9-41F8-9C4B-133ED6783879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BE0B8-8DE7-41A1-8425-D18CB8D022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D4A8937-B4B9-41F8-9C4B-133ED6783879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7DBE0B8-8DE7-41A1-8425-D18CB8D0221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92696"/>
            <a:ext cx="7406640" cy="2117880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Орієнтування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ибором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Дистанції зі спортивного орієнтування. Відмітка на контрольних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75" y="1484784"/>
            <a:ext cx="6694777" cy="5021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3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92696"/>
            <a:ext cx="7406640" cy="211788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Орієнтування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вибором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прийнятний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орієнтування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туристських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змаганнях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стартує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велика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різним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заданому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орієнтування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вибором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свободу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учаснику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Спортивне орієнтування: оздоровча прогулянка для любителів 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5810250" cy="326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92696"/>
            <a:ext cx="7406640" cy="211788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заданого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орієнтуванні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начальник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дистанції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сам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дистанцію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штраф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перевищення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контрольного часу,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учаснику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спізнюватися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фініш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непідготовленого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утримує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старту-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фінішу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ОРІЄНТУВАННЯ ЗА ВИБОРОМ - ДИТЯЧО-ЮНАЦЬКИЙ ТУРИЗМ - Підручники д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54338"/>
            <a:ext cx="5616624" cy="4179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92696"/>
            <a:ext cx="7406640" cy="211788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 правилах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спортивного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орієнтування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вибором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Один з них - коли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контрольних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пунктів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встановлених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повинен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відвідати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результат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витраченому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часу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 ж результати визначається за найбільшою кількістю знайдених КП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Орієнтування в Верхолах. Відкриття спортивного сезону в Полтав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5328592" cy="375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92696"/>
            <a:ext cx="7406640" cy="211788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картку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нанесені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контрольні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пункти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в окулярах.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набрати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очок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але при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перевищити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контрольний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час. За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перевищення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часу з результату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учасника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віднімаються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штрафні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очки -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прострочену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хвилину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Перемагає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найбільшу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очок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Дві всеукраїнські першості зі спортивного орієнтування пройшли н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5904656" cy="3944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92696"/>
            <a:ext cx="7406640" cy="211788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плануванні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дистанції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вибором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запропонувати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Один з них - коли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КП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труднощами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відшукання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Чим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КП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віддалений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старту,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складніше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оцінюється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старт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фініш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рекомендується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розміщувати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району,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такій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змаганнях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непідготовлений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вважає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один КП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вартістю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3 очка,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краю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карти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 не 2-3 КП по 1 очку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старту, і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підсумку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поповнює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ряди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заблукали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Топографічні кар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320479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92696"/>
            <a:ext cx="7406640" cy="211788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Дистанції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вибором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таким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бажано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жоден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контрольний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час не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зміг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все КП, тому на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встановлюється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велика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контрольних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пунктів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дистанція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повинна бути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спланована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рівноцінних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Тема 5. Орієнтування на місцевості за картою. Заняття 1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92696"/>
            <a:ext cx="7406640" cy="211788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серйозні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пред'являються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Карта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вибором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повинна бути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скоригована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особливо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промальовані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КП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стояти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твердих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орієнтирах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бути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помітні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5-25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Рекомендується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ставити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точкових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невеликих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майданних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орієнтирах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в ямках, на горбках, на маленьких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галявинах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перетині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стежок і т.д.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звідусіль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уникнути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скупчення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КП.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Спортивне орієнт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85351"/>
            <a:ext cx="3888432" cy="29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92696"/>
            <a:ext cx="7406640" cy="2117880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вибором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мінімальний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пройти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суддями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КП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суддями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 (КЧ)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набрати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очок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проходження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КП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2), при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КП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оцінюється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певною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очок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(як правило,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до 5) 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складності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перевищення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КЧ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учаснику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призначається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штраф,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Положенням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Рекомендується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призначати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штрафне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очко за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неповну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перевищення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КЧ.</a:t>
            </a:r>
          </a:p>
        </p:txBody>
      </p:sp>
      <p:pic>
        <p:nvPicPr>
          <p:cNvPr id="2050" name="Picture 2" descr="Що таке спортивне орієнтування. Орієнтування в заданому напрям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69532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</TotalTime>
  <Words>545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2020-04-06T04:27:36Z</dcterms:created>
  <dcterms:modified xsi:type="dcterms:W3CDTF">2020-04-07T07:00:36Z</dcterms:modified>
</cp:coreProperties>
</file>