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6" autoAdjust="0"/>
    <p:restoredTop sz="94660"/>
  </p:normalViewPr>
  <p:slideViewPr>
    <p:cSldViewPr>
      <p:cViewPr varScale="1">
        <p:scale>
          <a:sx n="82" d="100"/>
          <a:sy n="8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19056" cy="1143000"/>
          </a:xfrm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Водоспади Карпат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0772" name="Picture 4" descr="Результат пошуку зображень за запитом &quot;водоспад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620000" cy="423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2212848" cy="1582621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ВОДОСПАД СОПІТ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2351856" cy="357931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Розташований у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Сколівських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Бескидах, неподалік від південної околиці села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Сопота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Сколівського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району Львівської області. Висота водоспаду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7-8 м. 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Розташований на потічку, який впадає в річечку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Сопіт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 або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Сопотянка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 (права притока Стрия). Потічок стрімко збігає по скелі флішового типу. При підніжжі скелі водоспад утворив розлогу вирву.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6612" name="Picture 4" descr="https://vidviday.ua/UserFiles/Image/novyny/vodospady/zamina_Sopi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605210" cy="60893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ВОДОСПАД КАМЯНКА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142984"/>
            <a:ext cx="2639888" cy="3865121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Розташований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Сколівському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районі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Львівської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області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національному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природному парку "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Сколівські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Бескиди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”.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Висота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водоспаду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 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7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м.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одного каскаду,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розділеного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скельним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виступом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два потоки.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Гідрологічна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памятка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природи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197634" name="Picture 2" descr="https://vidviday.ua/UserFiles/Image/novyny/vodospady/10.kamjank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017" r="1801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2536728" cy="823244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ВОЄВОДИН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642918"/>
            <a:ext cx="2567880" cy="521497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Гідрологічна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памятка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природи місцевого значення. Розташований на південних схилах гірського масиву Полонина Руна, на потоці Воєводин, у межах Державного заказника "Соколові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Скелі”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 за 12 км на північ від села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Туря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Поляна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Перечинського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району Закарпатської області. Висота головного каскаду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5—6 м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Потік Воєводин бере початок на Полонині Рівній (максимальна висота — 1497 м), тече глибокою ущелиною і впадає в річку Шипіт. Припускають, що цей водоспад утворився внаслідок землетрусу, під час якого в гірській породі поперек вузької глибокої долини виникла тріщина. Воєводин має наукове, естетичне та рекреаційне значення.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8658" name="Picture 2" descr="https://vidviday.ua/UserFiles/Image/novyny/vodospady/11_vojevodyn_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964" b="69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2212848" cy="46605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ГУРКАЛО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857232"/>
            <a:ext cx="3357554" cy="545208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Розташований в межах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Сколівського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району Львівської області та Національного природного парку «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Сколівські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Бескиди» - на річці Велика Річка (притока Стрию), за 4 км на південний захід від автомобільного мосту в центрі села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Корчина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Гідрологічна пам'ятка природи місцевого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значення.Висота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падіння води —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м.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Висота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над рівнем моря — 570 м. Водоспад складається з одного каскаду, розділеного скельним виступом на два потоки, один з яких значно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повноводніший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від іншого; у посушливі пори менший струмінь майже зникає. У підніжжі водоспаду є водобійний котел близько 10 м. у діаметрі, глибина води у якому сягає 2 м. Поблизу водоспаду є кілька галявин (перша надзаплавна тераса річки Велика Річка), де є місце для намету і ночівлі. Вище за течією річки є перекати, які місцеве населення вважає за окремий водоспад і називає Малим Гуркалом.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Гуркало відповідає своїй назві під час паводків (після інтенсивних злив), коли витрати води Великої Річки, сягають максимуму, і каламутний водний потік стрімко біжить зі схилів хребта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Парашки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 з великим гуркотом спадаючи зі скельного виходу порід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менілітової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світи. Від села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Крушельниця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до водоспаду веде маркована туристична стежка (білий прямокутник з жовтою смугою посередині на стовбурах дерев), до водоспаду теж можна пройти зі села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Корчина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Автомобілем під'їхати практично неможливо навіть у суху погоду через вкрай поганий стан ґрунтової дороги.</a:t>
            </a:r>
          </a:p>
          <a:p>
            <a:endParaRPr lang="uk-UA" dirty="0"/>
          </a:p>
        </p:txBody>
      </p:sp>
      <p:pic>
        <p:nvPicPr>
          <p:cNvPr id="199682" name="Picture 2" descr="https://vidviday.ua/UserFiles/Image/novyny/vodospady/12.hurkal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973" r="1697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2928958" cy="60893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СКАКАЛО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428604"/>
            <a:ext cx="3071802" cy="5357850"/>
          </a:xfrm>
        </p:spPr>
        <p:txBody>
          <a:bodyPr>
            <a:normAutofit fontScale="40000" lnSpcReduction="20000"/>
          </a:bodyPr>
          <a:lstStyle/>
          <a:p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Гідрологічна </a:t>
            </a:r>
            <a:r>
              <a:rPr lang="uk-UA" sz="3500" dirty="0" err="1" smtClean="0">
                <a:solidFill>
                  <a:schemeClr val="accent1">
                    <a:lumMod val="75000"/>
                  </a:schemeClr>
                </a:solidFill>
              </a:rPr>
              <a:t>памятка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 природи місцевого значення. Розташований у межах </a:t>
            </a:r>
            <a:r>
              <a:rPr lang="uk-UA" sz="3500" dirty="0" err="1" smtClean="0">
                <a:solidFill>
                  <a:schemeClr val="accent1">
                    <a:lumMod val="75000"/>
                  </a:schemeClr>
                </a:solidFill>
              </a:rPr>
              <a:t>Вигорлат-Гутинського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 вулканічного масиву, в урочищі Нижнє </a:t>
            </a:r>
            <a:r>
              <a:rPr lang="uk-UA" sz="3500" dirty="0" err="1" smtClean="0">
                <a:solidFill>
                  <a:schemeClr val="accent1">
                    <a:lumMod val="75000"/>
                  </a:schemeClr>
                </a:solidFill>
              </a:rPr>
              <a:t>Грабовище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, за 3,5 км від </a:t>
            </a:r>
            <a:r>
              <a:rPr lang="uk-UA" sz="3500" dirty="0" err="1" smtClean="0">
                <a:solidFill>
                  <a:schemeClr val="accent1">
                    <a:lumMod val="75000"/>
                  </a:schemeClr>
                </a:solidFill>
              </a:rPr>
              <a:t>смт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500" dirty="0" err="1" smtClean="0">
                <a:solidFill>
                  <a:schemeClr val="accent1">
                    <a:lumMod val="75000"/>
                  </a:schemeClr>
                </a:solidFill>
              </a:rPr>
              <a:t>Чинадієво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, Мукачівського району Закарпатської області. </a:t>
            </a:r>
            <a:r>
              <a:rPr lang="uk-UA" sz="3500" dirty="0" err="1" smtClean="0">
                <a:solidFill>
                  <a:schemeClr val="accent1">
                    <a:lumMod val="75000"/>
                  </a:schemeClr>
                </a:solidFill>
              </a:rPr>
              <a:t>Памятка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 природи місцевого значення. Загальна висота водоспаду — понад </a:t>
            </a:r>
            <a:r>
              <a:rPr lang="uk-UA" sz="3500" b="1" dirty="0" smtClean="0">
                <a:solidFill>
                  <a:schemeClr val="accent1">
                    <a:lumMod val="75000"/>
                  </a:schemeClr>
                </a:solidFill>
              </a:rPr>
              <a:t>4 м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Утворився на місці виходу на поверхню вулканічних порід, про що свідчать скельні стрімчаки в глибині лісу з боків водоспаду. Кам'яна гряда, що перетинає лісистий схил гори, перепиняє шлях потічку, який впадає до річки </a:t>
            </a:r>
            <a:r>
              <a:rPr lang="uk-UA" sz="3500" dirty="0" err="1" smtClean="0">
                <a:solidFill>
                  <a:schemeClr val="accent1">
                    <a:lumMod val="75000"/>
                  </a:schemeClr>
                </a:solidFill>
              </a:rPr>
              <a:t>Матекова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 (права притока </a:t>
            </a:r>
            <a:r>
              <a:rPr lang="uk-UA" sz="3500" dirty="0" err="1" smtClean="0">
                <a:solidFill>
                  <a:schemeClr val="accent1">
                    <a:lumMod val="75000"/>
                  </a:schemeClr>
                </a:solidFill>
              </a:rPr>
              <a:t>Латориці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, басейн Тиси). Струмок трьома ступенями зривається з уступів, утворюючи каскад струмків, що немов скачуть з каменя на камінь. Це і дало підставу назвати водоспад такою «несерйозною» назвою. Підйом до водоспаду починається на території санаторію «Водограй», що за </a:t>
            </a:r>
            <a:r>
              <a:rPr lang="uk-UA" sz="3500" dirty="0" err="1" smtClean="0">
                <a:solidFill>
                  <a:schemeClr val="accent1">
                    <a:lumMod val="75000"/>
                  </a:schemeClr>
                </a:solidFill>
              </a:rPr>
              <a:t>бл</a:t>
            </a: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</a:rPr>
              <a:t>. 500 метрів від нього. Від санаторію до водоспаду веде маркована стежка.</a:t>
            </a:r>
          </a:p>
          <a:p>
            <a:endParaRPr lang="uk-UA" dirty="0"/>
          </a:p>
        </p:txBody>
      </p:sp>
      <p:pic>
        <p:nvPicPr>
          <p:cNvPr id="200706" name="Picture 2" descr="https://vidviday.ua/UserFiles/Image/novyny/vodospady/13.skakal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754" b="2175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Каскадні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водоспади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ГОВЕРЛЯНСЬКИЙ (ПРУТСЬКИЙ) ВОДОСПАД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636912"/>
            <a:ext cx="3143240" cy="3506732"/>
          </a:xfrm>
        </p:spPr>
        <p:txBody>
          <a:bodyPr>
            <a:no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Розташований в масиві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Чорногора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, на півдні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Надвірнянського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району Івано-Франківської області, між північно-східними відногами гір Говерли та Брескул, на краю льодовикового кару, в якому бере початок Прут. Водоспад має шість каскадів, висота найбільшого — 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12 м.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 Загальна висота падіння води — 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80 м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. Водоспад — популярний туристичний об'єкт,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памятка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природи. Неподалік від нього проходить стежка, що веде на вершину Говерли. Також є стежка вздовж самого потоку. Відстань до водоспаду від бази «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Заросляк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» — 2,3 км. (30—40 хв. стежкою).</a:t>
            </a:r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1730" name="Picture 2" descr="https://vidviday.ua/UserFiles/Image/novyny/vodospady/14.hoverl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77" r="587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2212848" cy="1582621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ТРУФАНЕЦЬ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643050"/>
            <a:ext cx="2567880" cy="3650748"/>
          </a:xfrm>
        </p:spPr>
        <p:txBody>
          <a:bodyPr>
            <a:normAutofit fontScale="70000" lnSpcReduction="20000"/>
          </a:bodyPr>
          <a:lstStyle/>
          <a:p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Розташований на південно-східних схилах гірського масиву </a:t>
            </a:r>
            <a:r>
              <a:rPr lang="uk-UA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Свидівця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межах </a:t>
            </a:r>
            <a:r>
              <a:rPr lang="uk-UA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Рахівськогорайону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Закарпатської області, неподалік від південної околиці </a:t>
            </a:r>
            <a:r>
              <a:rPr lang="uk-UA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Ясіні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пригирловій частині річки </a:t>
            </a:r>
            <a:r>
              <a:rPr lang="uk-UA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Труфанця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(права притока Чорної Тиси, басейн Дунаю). Загальна висота водоспаду — 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 м.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Складається з численних каскадів (понад 5). Утворений на місці виходу на поверхню стійких до ерозії пісковику. При підніжжі водоспаду влаштовано оглядовий майданчик-альтанку. </a:t>
            </a:r>
            <a:r>
              <a:rPr lang="uk-UA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Труфанець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має чимале естетично-рекреаційне значення.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02754" name="Picture 2" descr="https://vidviday.ua/UserFiles/Image/novyny/vodospady/15.trufane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143372" cy="714356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БУКОВИНСЬКІ ВОДОСПАДИ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3786182" cy="4248472"/>
          </a:xfrm>
        </p:spPr>
        <p:txBody>
          <a:bodyPr>
            <a:noAutofit/>
          </a:bodyPr>
          <a:lstStyle/>
          <a:p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Група водоспадів, ландшафтний заказник місцевого значення. Розташовані в Покутсько-Буковинських Карпатах, у межах </a:t>
            </a:r>
            <a:r>
              <a:rPr lang="uk-UA" sz="1200" dirty="0" err="1" smtClean="0">
                <a:solidFill>
                  <a:schemeClr val="accent1">
                    <a:lumMod val="75000"/>
                  </a:schemeClr>
                </a:solidFill>
              </a:rPr>
              <a:t>Путильського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 району Чернівецької області, у східній частині села Розтоки (присілок </a:t>
            </a:r>
            <a:r>
              <a:rPr lang="uk-UA" sz="1200" dirty="0" err="1" smtClean="0">
                <a:solidFill>
                  <a:schemeClr val="accent1">
                    <a:lumMod val="75000"/>
                  </a:schemeClr>
                </a:solidFill>
              </a:rPr>
              <a:t>Смугарь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). Русло потоку </a:t>
            </a:r>
            <a:r>
              <a:rPr lang="uk-UA" sz="1200" dirty="0" err="1" smtClean="0">
                <a:solidFill>
                  <a:schemeClr val="accent1">
                    <a:lumMod val="75000"/>
                  </a:schemeClr>
                </a:solidFill>
              </a:rPr>
              <a:t>Смугарів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 (права притока Черемошу) та більшість його лівих приток перетинають виходи масивних піщаників, вапняків, сланців — саме вони формують низку водоспадів. На відстані 2 км — сім водоспадів різної потужності й висоти: від 3 м до понад 18 м, що є унікальним явищем для Українських Карпат. Буковинські водоспади мають також іншу назву — </a:t>
            </a:r>
            <a:r>
              <a:rPr lang="uk-UA" sz="1200" b="1" dirty="0" err="1" smtClean="0">
                <a:solidFill>
                  <a:schemeClr val="accent1">
                    <a:lumMod val="75000"/>
                  </a:schemeClr>
                </a:solidFill>
              </a:rPr>
              <a:t>Смугарські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 водоспади:</a:t>
            </a:r>
            <a:b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1200" b="1" dirty="0" err="1" smtClean="0">
                <a:solidFill>
                  <a:schemeClr val="accent1">
                    <a:lumMod val="75000"/>
                  </a:schemeClr>
                </a:solidFill>
              </a:rPr>
              <a:t>Ковбер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— за шириною більший, ніж за висотою, яка сягає 3,5 м. Названий на честь пана, який при Румунії побудував тут бетонну стінку для забору води до водяного млина.</a:t>
            </a:r>
            <a:b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- Сич 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— за 20 м вище від </a:t>
            </a:r>
            <a:r>
              <a:rPr lang="uk-UA" sz="1200" dirty="0" err="1" smtClean="0">
                <a:solidFill>
                  <a:schemeClr val="accent1">
                    <a:lumMod val="75000"/>
                  </a:schemeClr>
                </a:solidFill>
              </a:rPr>
              <a:t>Ковбера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. Вертикальний водоспад; заввишки 10,5 м. Назвали його так за особливе шипіння води.</a:t>
            </a:r>
            <a:b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- Нижній Гук 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— трохи вище від Сича. Вертикального типу, каскадний; заввишки 9 м.</a:t>
            </a:r>
            <a:b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- Ворота 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— майже 1 км вгору від Нижнього Гуку; заввишки 3,5м.</a:t>
            </a:r>
            <a:b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- Середній Гук 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— через 250 м від Воріт. Каскадний водоспад вертикального типу; заввишки 10,5 м.</a:t>
            </a:r>
            <a:b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- Великий Гук 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— розташований ще через 500 м. Це найкрасивіший і найвищий водоспад; його висота </a:t>
            </a:r>
            <a:r>
              <a:rPr lang="uk-UA" sz="1200" dirty="0" err="1" smtClean="0">
                <a:solidFill>
                  <a:schemeClr val="accent1">
                    <a:lumMod val="75000"/>
                  </a:schemeClr>
                </a:solidFill>
              </a:rPr>
              <a:t>бл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. 19 м.</a:t>
            </a:r>
            <a:b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- Верхній Гук 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— останній, сьомий водоспад; заввишки 5 м.</a:t>
            </a:r>
          </a:p>
          <a:p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Водоспади номінувались на звання одного зі Семи </a:t>
            </a:r>
            <a:r>
              <a:rPr lang="uk-UA" sz="1200" dirty="0" err="1" smtClean="0">
                <a:solidFill>
                  <a:schemeClr val="accent1">
                    <a:lumMod val="75000"/>
                  </a:schemeClr>
                </a:solidFill>
              </a:rPr>
              <a:t>природніх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 чудес України і за результатами </a:t>
            </a:r>
            <a:r>
              <a:rPr lang="uk-UA" sz="1200" dirty="0" err="1" smtClean="0">
                <a:solidFill>
                  <a:schemeClr val="accent1">
                    <a:lumMod val="75000"/>
                  </a:schemeClr>
                </a:solidFill>
              </a:rPr>
              <a:t>інтернет-голосування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 посіли дев'яте місце</a:t>
            </a:r>
            <a:r>
              <a:rPr lang="uk-UA" sz="1200" dirty="0" smtClean="0"/>
              <a:t>.</a:t>
            </a:r>
          </a:p>
          <a:p>
            <a:endParaRPr lang="uk-UA" sz="1200" dirty="0"/>
          </a:p>
        </p:txBody>
      </p:sp>
      <p:pic>
        <p:nvPicPr>
          <p:cNvPr id="203778" name="Picture 2" descr="https://vidviday.ua/UserFiles/Image/novyny/vodospady/zamina_Smuharski_vodospad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586" b="215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2212848" cy="1582621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КУДРИНЕЦЬ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2276872"/>
            <a:ext cx="2605118" cy="2731233"/>
          </a:xfrm>
        </p:spPr>
        <p:txBody>
          <a:bodyPr>
            <a:no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Розташований на південний схід від села Зелена, на потоці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Кудринець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, який є правою притокою річки Ситний (ліва притока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Зелениці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). Утворився в місці, де невеликий гірський потік перетинає скельний масив флішового типу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типу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. Загальна висота водоспаду 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бл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. 5 м,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 середня ширина 3,5 м. Водоспад дуже мальовничий; він унікальний тим, що вода в ньому спадає численними невисокими каскадами, які нагадують сходи</a:t>
            </a:r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02" name="Picture 2" descr="https://vidviday.ua/UserFiles/Image/novyny/vodospady/17.kudryne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ДЗЕМБРОНСЬКІ ВОДОСПАДИ (СМОТРИЦЬКІ)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348880"/>
            <a:ext cx="2176450" cy="3723326"/>
          </a:xfrm>
        </p:spPr>
        <p:txBody>
          <a:bodyPr>
            <a:normAutofit fontScale="55000" lnSpcReduction="20000"/>
          </a:bodyPr>
          <a:lstStyle/>
          <a:p>
            <a:r>
              <a:rPr lang="uk-UA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Розташовані в південно-східній частині </a:t>
            </a:r>
            <a:r>
              <a:rPr lang="uk-UA" sz="2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Чорногори</a:t>
            </a:r>
            <a:r>
              <a:rPr lang="uk-UA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за 1 км на північ від вершини </a:t>
            </a:r>
            <a:r>
              <a:rPr lang="uk-UA" sz="2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Смотреця</a:t>
            </a:r>
            <a:r>
              <a:rPr lang="uk-UA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потоці </a:t>
            </a:r>
            <a:r>
              <a:rPr lang="uk-UA" sz="2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Мунчель</a:t>
            </a:r>
            <a:r>
              <a:rPr lang="uk-UA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 впадає в річку </a:t>
            </a:r>
            <a:r>
              <a:rPr lang="uk-UA" sz="2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Дземброню</a:t>
            </a:r>
            <a:r>
              <a:rPr lang="uk-UA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(ліва притока Чорного Черемошу) та за 5 км на південний захід від села </a:t>
            </a:r>
            <a:r>
              <a:rPr lang="uk-UA" sz="2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Дземброні</a:t>
            </a:r>
            <a:r>
              <a:rPr lang="uk-UA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 у Верховинському району Івано-Франківської області. Загальна висота перепаду води — </a:t>
            </a:r>
            <a:r>
              <a:rPr lang="uk-UA" sz="2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100 м, висота найвищого каскаду — </a:t>
            </a:r>
            <a:r>
              <a:rPr lang="uk-UA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</a:t>
            </a:r>
            <a:r>
              <a:rPr lang="uk-UA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05826" name="Picture 2" descr="https://vidviday.ua/UserFiles/Image/novyny/vodospady/18.dzembroni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271" r="92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2212848" cy="1726637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Однокаскадні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водоспади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ЯЛИНСЬКИЙ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2564904"/>
            <a:ext cx="2963728" cy="4007368"/>
          </a:xfrm>
        </p:spPr>
        <p:txBody>
          <a:bodyPr>
            <a:no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Водоспад в Українських Карпатах в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масиві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Рахівські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гори (частина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Мармароського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масиву). Розташований у межах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Рахівського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району Закарпатської області, на схід від села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Ділове. Водоспад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однокаскадний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заввишки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26 м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Утворився в місці, де води потоку Ялин (права притока річки Білий) майже прямовисно стікають з високого скельного уступу. Особливо мальовничий водоспад тоді, коли він повноводний — навесні під час танення снігів або після злив. 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Ялинський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водоспад вважається найвищим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однокаскадним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водоспадом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Українських Карпат.</a:t>
            </a:r>
            <a:endParaRPr lang="uk-UA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6370" name="Picture 2" descr="https://vidviday.ua/UserFiles/Image/novyny/vodospady/1.jalynsky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1"/>
            <a:ext cx="2212848" cy="785818"/>
          </a:xfrm>
        </p:spPr>
        <p:txBody>
          <a:bodyPr/>
          <a:lstStyle/>
          <a:p>
            <a:r>
              <a:rPr lang="uk-UA" dirty="0" smtClean="0"/>
              <a:t>   </a:t>
            </a:r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САЛАТРУЧІЛЬ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2209800" cy="2587217"/>
          </a:xfrm>
        </p:spPr>
        <p:txBody>
          <a:bodyPr>
            <a:no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Розташований у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Ґорґанах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Надвірнянського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району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Івано-Фрнківської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області, за 6,3 км на північний захід від села Бистриці. Утворився в місці, де невеликий лісовий потік (стікає зі схилів хребта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Тавпиширки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) перетинає скельний масив і впадає до невеликого озера, що навпроти впадіння потоку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Салатручіль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до річки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Салатрук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(ліва притока Бистриці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Надвірнянської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). Загальна висота перепаду води — 6 м. Водоспад має два каскади; нижній каскад розділений на два струмені.</a:t>
            </a:r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7874" name="Picture 2" descr="https://vidviday.ua/UserFiles/Image/novyny/vodospady/19_salatruchi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968" r="1096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500462" cy="653927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СРІБЛЯСТІ ВОДОСПАДИ</a:t>
            </a:r>
            <a:endParaRPr lang="uk-UA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3214710" cy="2904471"/>
          </a:xfrm>
        </p:spPr>
        <p:txBody>
          <a:bodyPr>
            <a:no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Інша назва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Шешорський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Гук,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Шешорські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водоспади. Каскад водоспадів на річці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Пістинці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(права притока Пруту), у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Косівському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районі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Івано-Франкіської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області, в межах с.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Шешори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. Висота падіння води 4—5 м, кількість каскадів — 3. Річка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Пістинька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тягнеться на 56 км (34,8 милі). Упродовж 9 км вона протікає через село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Шешори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. В межах села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Пістинька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перетинає потужну скельну товщу, утворюючи каскад водоспадів. Серед 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Шешорських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водоспадів найгучнішими є Великий Гук та Малий Гук. Нижче Гуків на річці утворилося плесо, яке місцеві мешканці називають «</a:t>
            </a:r>
            <a:r>
              <a:rPr lang="uk-UA" sz="1400" dirty="0" err="1" smtClean="0">
                <a:solidFill>
                  <a:schemeClr val="accent1">
                    <a:lumMod val="75000"/>
                  </a:schemeClr>
                </a:solidFill>
              </a:rPr>
              <a:t>Синіплясо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» (певно дається взнаки польський вплив). Особливо мальовничими Сріблясті водоспади бувають узимку в морозну пору — тоді потоки води обмерзають крижаними «наростами» чудернацьких форм.</a:t>
            </a:r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 rot="420000">
            <a:off x="3437059" y="1195395"/>
            <a:ext cx="4617720" cy="3931920"/>
          </a:xfrm>
        </p:spPr>
      </p:sp>
      <p:pic>
        <p:nvPicPr>
          <p:cNvPr id="4098" name="Picture 2" descr="Ð ÐµÐ·ÑÐ»ÑÑÐ°Ñ Ð¿Ð¾ÑÑÐºÑ Ð·Ð¾Ð±ÑÐ°Ð¶ÐµÐ½Ñ Ð·Ð° Ð·Ð°Ð¿Ð¸ÑÐ¾Ð¼ &quot;Ð¡Ð ÐÐÐÐ¯Ð¡Ð¢Ð ÐÐÐÐÐ¡ÐÐÐÐ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6236">
            <a:off x="3485178" y="1152365"/>
            <a:ext cx="4616685" cy="3940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212848" cy="759377"/>
          </a:xfrm>
        </p:spPr>
        <p:txBody>
          <a:bodyPr/>
          <a:lstStyle/>
          <a:p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ПРОБІЙ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1000108"/>
            <a:ext cx="3286148" cy="2664296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Один із </a:t>
            </a:r>
            <a:r>
              <a:rPr lang="uk-UA" sz="1600" dirty="0" err="1" smtClean="0">
                <a:solidFill>
                  <a:schemeClr val="accent1">
                    <a:lumMod val="75000"/>
                  </a:schemeClr>
                </a:solidFill>
              </a:rPr>
              <a:t>найповноводніших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водоспадів Карпат. Інша назва — </a:t>
            </a:r>
            <a:r>
              <a:rPr lang="uk-UA" sz="1600" dirty="0" err="1" smtClean="0">
                <a:solidFill>
                  <a:schemeClr val="accent1">
                    <a:lumMod val="75000"/>
                  </a:schemeClr>
                </a:solidFill>
              </a:rPr>
              <a:t>Яремчанський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водоспад, оскільки він розташований у межах міста Яремче Івано-Франківської області. Висота падіння води 8 м, кут </a:t>
            </a:r>
            <a:r>
              <a:rPr lang="uk-UA" sz="1600" dirty="0" err="1" smtClean="0">
                <a:solidFill>
                  <a:schemeClr val="accent1">
                    <a:lumMod val="75000"/>
                  </a:schemeClr>
                </a:solidFill>
              </a:rPr>
              <a:t>нахилу—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майже 45 градусів. Утворився в нижній частині </a:t>
            </a:r>
            <a:r>
              <a:rPr lang="uk-UA" sz="1600" dirty="0" err="1" smtClean="0">
                <a:solidFill>
                  <a:schemeClr val="accent1">
                    <a:lumMod val="75000"/>
                  </a:schemeClr>
                </a:solidFill>
              </a:rPr>
              <a:t>Яремчанського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каньйону річки Прут, у місці виходу на поверхню стійких до ерозії гірських порід — </a:t>
            </a:r>
            <a:r>
              <a:rPr lang="uk-UA" sz="1600" dirty="0" err="1" smtClean="0">
                <a:solidFill>
                  <a:schemeClr val="accent1">
                    <a:lumMod val="75000"/>
                  </a:schemeClr>
                </a:solidFill>
              </a:rPr>
              <a:t>ямненських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пісковиків. Популярний туристичний об'єкт, </a:t>
            </a:r>
            <a:r>
              <a:rPr lang="uk-UA" sz="1600" dirty="0" err="1" smtClean="0">
                <a:solidFill>
                  <a:schemeClr val="accent1">
                    <a:lumMod val="75000"/>
                  </a:schemeClr>
                </a:solidFill>
              </a:rPr>
              <a:t>памятка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600" dirty="0" err="1" smtClean="0">
                <a:solidFill>
                  <a:schemeClr val="accent1">
                    <a:lumMod val="75000"/>
                  </a:schemeClr>
                </a:solidFill>
              </a:rPr>
              <a:t>пироди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. Над водоспадом побудований міст заввишки 20 м, з якого стрибають за гроші найсміливіші місцеві жителі. Нижче водоспаду розлога і глибока улоговина зі спокійнішою течією.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9922" name="Picture 2" descr="https://vidviday.ua/UserFiles/Image/novyny/vodospady/zamina_Yaremche_-_vod._Probiy_-_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xfrm rot="420000">
            <a:off x="3794248" y="1195396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²Ð¾Ð´Ð¾ÑÐ¿Ð°Ð´Ð¸ ÐºÐ°ÑÐ¿Ð°Ñ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00438"/>
            <a:ext cx="83820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2212848" cy="1582621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МАНЯВСЬКИЙ ВОДОСПАД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2564904"/>
            <a:ext cx="2639888" cy="336442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Розташований на річці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Манявці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(притока Бистриці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Солотвинської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), у мальовничій ущелині, серед стрімких гір у масиві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Ґорґани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 в межах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Богородчанського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району Івано-Франківської області, на південний захід від села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Маняви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 Гідрологічна пам'ятка природи місцевого значення. Висота падіння води близько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20 м.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 Один з найвищих водоспадів в Українських Карпатах.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9442" name="Picture 2" descr="https://vidviday.ua/UserFiles/Image/novyny/vodospady/zamina_Manyva_-_vodospad_-_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670" b="2167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2212848" cy="1582621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ЖЕНЕЦЬКИЙ ГУК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2567880" cy="492922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Розташований на території Карпатського національного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природнього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парку на висоті 900 м над рівнем моря на потоці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Женець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(ліва притока Пруту), між масивами хребтів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Явірника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Хомяка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- Синяка (гірський масив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Ґорґани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), біля сіл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Микуличин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і Татарів (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Надвірнянський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район, Івано-Франківська область). Від нього приблизно 5 км до траси, 9 км до станції Татарів і 10 км до станції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Микуличин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Утворився у післявоєнні роки в результаті повені. Вода вільно падає з висоти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15 м.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 Місцеві жителі назвали водоспад Гук через шум, гул, що доноситься від нього.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0466" name="Picture 2" descr="https://vidviday.ua/UserFiles/Image/novyny/vodospady/3.zheneckyj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754" b="2175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2212848" cy="1582621"/>
          </a:xfrm>
        </p:spPr>
        <p:txBody>
          <a:bodyPr/>
          <a:lstStyle/>
          <a:p>
            <a:r>
              <a:rPr lang="uk-UA" dirty="0" smtClean="0"/>
              <a:t>        </a:t>
            </a:r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ШИПІТ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214422"/>
            <a:ext cx="2567880" cy="387076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Гідрологічна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памятка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природи місцевого значення. Розташований на північних схилах гірського масиву Полонина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Боржава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 у глибокій ущелині річки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Пилипець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(притока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Репинки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 басейн Тиси), у межах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Міжгірського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району Закарпатської області, приблизно за 10 км від залізничної станції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Воловець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 за 6 км від села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Пилипець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Водоспад утворився на місці виходу стійких пісковиків палеогену й гравелітів з тонкими прошарками сланців. Висота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14 м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1490" name="Picture 2" descr="https://vidviday.ua/UserFiles/Image/novyny/vodospady/4.shypi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77" r="587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212848" cy="1582621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ЛУЖКІВСЬКИЙ ВОДОСПАД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571612"/>
            <a:ext cx="2567880" cy="507209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Один з найвищих водоспадів Гуцульщини, його висота — понад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14 м.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 Розташований в Покутсько-Буковинських Карпатах, у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Косівському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районі Івано-Франківської області, за 6,5 км на захід від центральної частини села Великий Рожин, біля початку присілка Лужки. В цій місцевості невеликий лісовий потічок стрімко (місцями прямовисно) збігає похилою скелею. Дещо нижче водоспаду потічок впадає в річку Верхнє Середню, яка є правою притокою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Великорожанки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(басейн Черемошу).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2514" name="Picture 2" descr="https://vidviday.ua/UserFiles/Image/novyny/vodospady/zamina_luzhkivsky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754" b="2175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3500462" cy="1582621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ЛАЗНИЙ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428736"/>
            <a:ext cx="2639888" cy="450059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Розташований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потоці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Лазний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(притока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Стрию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), за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кілометрів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південний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схід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села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Довге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в межах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Національного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природного парку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Сколівські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Бескиди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Висота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падіння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води —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10,5 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м, ширина 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2 м.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Водоспад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трьох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каскадів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Утворився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місці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де невеликий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гірський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потік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перетинає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скельний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масив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флішового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типу.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Водоспад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особливо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мальовничий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коли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потік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повноводний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узимку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коли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каскади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замерзають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3538" name="Picture 2" descr="https://vidviday.ua/UserFiles/Image/novyny/vodospady/6.lazny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229" r="112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357586" cy="1582621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КРАПЕЛЬКОВИЙ ВОДОСПАД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428736"/>
            <a:ext cx="2495872" cy="485778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Розташований на невеликій притоці річки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Бухтівець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Ґорґани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) (ліва притока Бистриці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Надвірняньської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), біля села Букове, в урочищі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Бухтівець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Висота водоспаду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10 м.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 Утворився в місці, де невеликий гірський потічок падає з верху скельного масиву флішового типу на дно каньйону річки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Бухтівець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Вода падає суцільним потоком. Оскільки потічок невеликий, у посушливу пору вода долітає донизу окремими краплями. Власне через це водоспад отримав свою назву.</a:t>
            </a:r>
          </a:p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Крапельковий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— один з небагатьох Карпатських водоспадів, який можна оглядати з іншого боку, зайшовши під навислу скелю. Водоспад порівняно легкодоступний. До нього можна доїхати автомобілем або велосипедом, і лише місцями дорога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важкопрохідна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(особливо для автомобілів).</a:t>
            </a:r>
          </a:p>
          <a:p>
            <a:endParaRPr lang="uk-UA" dirty="0"/>
          </a:p>
        </p:txBody>
      </p:sp>
      <p:pic>
        <p:nvPicPr>
          <p:cNvPr id="194562" name="Picture 2" descr="https://vidviday.ua/UserFiles/Image/novyny/vodospady/7.krapelkovyj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582621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БУХТІВЕЦЬКИЙ ВОДОСПАД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500174"/>
            <a:ext cx="3071802" cy="450059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Розташований в масиві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Ґоґани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 на потоці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Бухтівець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(ліва притока Бистриці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Надвірнянської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), біля села Букове, в урочищі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Бухтівець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Висота водоспаду 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бл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 8 м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 середня ширина 1-2 м, кількість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каскадів—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1. Утворився в місці, де невеликий потік перетинає скельний масив флішового типу. Потік розганяється у вузькому коритоподібному жолобі, з якого двома струменями майже прямовисно падає до підніжжя скелі. Далі потічок тече вузькою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каньйоноподібною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долиною, обрамленою високими прямовисними скелями. У 1972р. водоспад було взято під охорону як гідрологічну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памятку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природи місцевого значення.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5586" name="Picture 2" descr="https://vidviday.ua/UserFiles/Image/novyny/vodospady/8.bukhtivecky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707" r="1070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616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           Водоспади Карпат</vt:lpstr>
      <vt:lpstr>Однокаскадні водоспади    ЯЛИНСЬКИЙ </vt:lpstr>
      <vt:lpstr>МАНЯВСЬКИЙ ВОДОСПАД </vt:lpstr>
      <vt:lpstr>ЖЕНЕЦЬКИЙ ГУК </vt:lpstr>
      <vt:lpstr>        ШИПІТ </vt:lpstr>
      <vt:lpstr>ЛУЖКІВСЬКИЙ ВОДОСПАД </vt:lpstr>
      <vt:lpstr>      ЛАЗНИЙ </vt:lpstr>
      <vt:lpstr>КРАПЕЛЬКОВИЙ ВОДОСПАД </vt:lpstr>
      <vt:lpstr>БУХТІВЕЦЬКИЙ ВОДОСПАД </vt:lpstr>
      <vt:lpstr>ВОДОСПАД СОПІТ </vt:lpstr>
      <vt:lpstr>ВОДОСПАД КАМЯНКА </vt:lpstr>
      <vt:lpstr>     ВОЄВОДИН </vt:lpstr>
      <vt:lpstr>      ГУРКАЛО </vt:lpstr>
      <vt:lpstr>      СКАКАЛО </vt:lpstr>
      <vt:lpstr>Каскадні водоспади  ГОВЕРЛЯНСЬКИЙ (ПРУТСЬКИЙ) ВОДОСПАД </vt:lpstr>
      <vt:lpstr>     ТРУФАНЕЦЬ </vt:lpstr>
      <vt:lpstr>БУКОВИНСЬКІ ВОДОСПАДИ </vt:lpstr>
      <vt:lpstr>     КУДРИНЕЦЬ  </vt:lpstr>
      <vt:lpstr>ДЗЕМБРОНСЬКІ ВОДОСПАДИ (СМОТРИЦЬКІ)  </vt:lpstr>
      <vt:lpstr>    САЛАТРУЧІЛЬ </vt:lpstr>
      <vt:lpstr>СРІБЛЯСТІ ВОДОСПАДИ</vt:lpstr>
      <vt:lpstr>  ПРОБІЙ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2018-03-05T00:41:46Z</dcterms:created>
  <dcterms:modified xsi:type="dcterms:W3CDTF">2018-08-09T10:44:29Z</dcterms:modified>
</cp:coreProperties>
</file>