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06D7FE-030A-4DEF-828C-DAD4E823FA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7AF2AF-0B76-4D73-8517-30D5BC087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12" Type="http://schemas.openxmlformats.org/officeDocument/2006/relationships/image" Target="../media/image6.jpeg"/><Relationship Id="rId2" Type="http://schemas.openxmlformats.org/officeDocument/2006/relationships/slide" Target="slide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7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829761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“</a:t>
            </a:r>
            <a:r>
              <a:rPr lang="ru-RU" dirty="0" err="1" smtClean="0">
                <a:hlinkClick r:id="rId2" action="ppaction://hlinksldjump"/>
              </a:rPr>
              <a:t>Визначні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 err="1">
                <a:hlinkClick r:id="rId2" action="ppaction://hlinksldjump"/>
              </a:rPr>
              <a:t>місця</a:t>
            </a:r>
            <a:r>
              <a:rPr lang="ru-RU" dirty="0">
                <a:hlinkClick r:id="rId2" action="ppaction://hlinksldjump"/>
              </a:rPr>
              <a:t> </a:t>
            </a:r>
            <a:r>
              <a:rPr lang="ru-RU" dirty="0" err="1" smtClean="0">
                <a:hlinkClick r:id="rId2" action="ppaction://hlinksldjump"/>
              </a:rPr>
              <a:t>України</a:t>
            </a:r>
            <a:r>
              <a:rPr lang="en-US" dirty="0" smtClean="0">
                <a:hlinkClick r:id="rId2" action="ppaction://hlinksldjump"/>
              </a:rPr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Воронюк</a:t>
            </a:r>
            <a:r>
              <a:rPr lang="uk-UA" dirty="0" smtClean="0"/>
              <a:t> В.О.</a:t>
            </a:r>
            <a:endParaRPr lang="ru-RU" dirty="0"/>
          </a:p>
        </p:txBody>
      </p:sp>
      <p:sp>
        <p:nvSpPr>
          <p:cNvPr id="1026" name="AutoShape 2" descr="http://subserver101.gdz4you.com/presentations/presentations_slide.php?id=16222&amp;slidenum=0&amp;slidetype=mini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subserver101.gdz4you.com/presentations/presentations_slide.php?id=16222&amp;slidenum=0&amp;slidetype=mini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subserver101.gdz4you.com/presentations/presentations_slide.php?id=16222&amp;slidenum=0&amp;slidetype=mini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ukraynahayat.com/wp-content/uploads/2015/12/bukove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-1"/>
            <a:ext cx="2123728" cy="1634449"/>
          </a:xfrm>
          <a:prstGeom prst="rect">
            <a:avLst/>
          </a:prstGeom>
          <a:noFill/>
        </p:spPr>
      </p:pic>
      <p:pic>
        <p:nvPicPr>
          <p:cNvPr id="1034" name="Picture 10" descr="http://navkolosvitu.net.ua/wp-content/uploads/2013/08/medzhibizh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92741" cy="1628800"/>
          </a:xfrm>
          <a:prstGeom prst="rect">
            <a:avLst/>
          </a:prstGeom>
          <a:noFill/>
        </p:spPr>
      </p:pic>
      <p:pic>
        <p:nvPicPr>
          <p:cNvPr id="9" name="Picture 4" descr="http://svitppt.com.ua/images/61/60230/960/img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0"/>
            <a:ext cx="2171733" cy="1628800"/>
          </a:xfrm>
          <a:prstGeom prst="rect">
            <a:avLst/>
          </a:prstGeom>
          <a:noFill/>
        </p:spPr>
      </p:pic>
      <p:pic>
        <p:nvPicPr>
          <p:cNvPr id="10" name="Picture 2" descr="http://chudom.ucoz.ua/_ph/4/31474200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2329718" cy="1628800"/>
          </a:xfrm>
          <a:prstGeom prst="rect">
            <a:avLst/>
          </a:prstGeom>
          <a:noFill/>
        </p:spPr>
      </p:pic>
      <p:pic>
        <p:nvPicPr>
          <p:cNvPr id="11" name="Picture 2" descr="http://anyuta-od.at.ua/_ph/8/62753412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5057800"/>
            <a:ext cx="2558010" cy="1800200"/>
          </a:xfrm>
          <a:prstGeom prst="rect">
            <a:avLst/>
          </a:prstGeom>
          <a:noFill/>
        </p:spPr>
      </p:pic>
      <p:pic>
        <p:nvPicPr>
          <p:cNvPr id="12" name="Picture 2" descr="http://zabytki.in.ua/images/1411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067182"/>
            <a:ext cx="2387757" cy="1790818"/>
          </a:xfrm>
          <a:prstGeom prst="rect">
            <a:avLst/>
          </a:prstGeom>
          <a:noFill/>
        </p:spPr>
      </p:pic>
      <p:pic>
        <p:nvPicPr>
          <p:cNvPr id="13" name="Picture 2" descr="http://rio.ua/files/images/items/1125/1125298ba6b837cc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2260" y="5072608"/>
            <a:ext cx="2231740" cy="1785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17728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ВІРТУАЛЬНА ЕКСКУРСІЯ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Олеський</a:t>
            </a:r>
            <a:r>
              <a:rPr lang="ru-RU" dirty="0" smtClean="0"/>
              <a:t> </a:t>
            </a:r>
            <a:r>
              <a:rPr lang="ru-RU" dirty="0"/>
              <a:t>замок — </a:t>
            </a:r>
            <a:r>
              <a:rPr lang="ru-RU" dirty="0" err="1"/>
              <a:t>найстаріший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Замок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Олесько</a:t>
            </a:r>
            <a:r>
              <a:rPr lang="ru-RU" dirty="0"/>
              <a:t>, </a:t>
            </a:r>
            <a:r>
              <a:rPr lang="ru-RU" dirty="0" err="1"/>
              <a:t>отчого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Олеським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Замок </a:t>
            </a:r>
            <a:r>
              <a:rPr lang="ru-RU" dirty="0" err="1"/>
              <a:t>Даниловичів</a:t>
            </a:r>
            <a:r>
              <a:rPr lang="ru-RU" dirty="0"/>
              <a:t>. Перша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замок </a:t>
            </a:r>
            <a:r>
              <a:rPr lang="ru-RU" dirty="0" err="1"/>
              <a:t>зустрічається</a:t>
            </a:r>
            <a:r>
              <a:rPr lang="ru-RU" dirty="0"/>
              <a:t> в документах 1327.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Олеський</a:t>
            </a:r>
            <a:r>
              <a:rPr lang="ru-RU" dirty="0"/>
              <a:t> замок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для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— тут </a:t>
            </a:r>
            <a:r>
              <a:rPr lang="ru-RU" dirty="0" err="1"/>
              <a:t>з’явився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польський</a:t>
            </a:r>
            <a:r>
              <a:rPr lang="ru-RU" dirty="0"/>
              <a:t> король Ян </a:t>
            </a:r>
            <a:r>
              <a:rPr lang="en-US" dirty="0"/>
              <a:t>III </a:t>
            </a:r>
            <a:r>
              <a:rPr lang="ru-RU" dirty="0" err="1"/>
              <a:t>Собеський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Замок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чудового</a:t>
            </a:r>
            <a:r>
              <a:rPr lang="ru-RU" dirty="0"/>
              <a:t> парку,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виставлені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. </a:t>
            </a:r>
            <a:r>
              <a:rPr lang="ru-RU" dirty="0" err="1"/>
              <a:t>Навпроти</a:t>
            </a:r>
            <a:r>
              <a:rPr lang="ru-RU" dirty="0"/>
              <a:t> замку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капуцинський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Олеський</a:t>
            </a:r>
            <a:r>
              <a:rPr lang="ru-RU" dirty="0" smtClean="0"/>
              <a:t> замок на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endParaRPr lang="ru-RU" dirty="0"/>
          </a:p>
        </p:txBody>
      </p:sp>
      <p:pic>
        <p:nvPicPr>
          <p:cNvPr id="32772" name="Picture 4" descr="http://svitppt.com.ua/images/61/60230/960/img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34" y="5057800"/>
            <a:ext cx="2400266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848872" cy="43204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Селище </a:t>
            </a:r>
            <a:r>
              <a:rPr lang="ru-RU" dirty="0" err="1"/>
              <a:t>Меджибіж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Летичівському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Хмельницької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30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Хмельницький</a:t>
            </a:r>
            <a:r>
              <a:rPr lang="ru-RU" dirty="0"/>
              <a:t>.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/>
              <a:t>пагорбі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боку </a:t>
            </a:r>
            <a:r>
              <a:rPr lang="ru-RU" dirty="0" err="1"/>
              <a:t>обтікає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 Буг, 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Бужок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визначило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— </a:t>
            </a:r>
            <a:r>
              <a:rPr lang="ru-RU" dirty="0" err="1"/>
              <a:t>Меджибіж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Історія</a:t>
            </a:r>
            <a:r>
              <a:rPr lang="ru-RU" dirty="0"/>
              <a:t> Меджибожа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головною </a:t>
            </a:r>
            <a:r>
              <a:rPr lang="ru-RU" dirty="0" err="1"/>
              <a:t>визначною</a:t>
            </a:r>
            <a:r>
              <a:rPr lang="ru-RU" dirty="0"/>
              <a:t> </a:t>
            </a:r>
            <a:r>
              <a:rPr lang="ru-RU" dirty="0" err="1"/>
              <a:t>пам’яткою</a:t>
            </a:r>
            <a:r>
              <a:rPr lang="ru-RU" dirty="0"/>
              <a:t> — </a:t>
            </a:r>
            <a:r>
              <a:rPr lang="ru-RU" dirty="0" err="1"/>
              <a:t>замком-фортецею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навали татар.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Під’їжджаючи</a:t>
            </a:r>
            <a:r>
              <a:rPr lang="ru-RU" dirty="0"/>
              <a:t> до замку,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мосту,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помилуватися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величною</a:t>
            </a:r>
            <a:r>
              <a:rPr lang="ru-RU" dirty="0"/>
              <a:t> </a:t>
            </a:r>
            <a:r>
              <a:rPr lang="ru-RU" dirty="0" err="1"/>
              <a:t>спорудою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потужними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вежами,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підносяться</a:t>
            </a:r>
            <a:r>
              <a:rPr lang="ru-RU" dirty="0"/>
              <a:t> над </a:t>
            </a:r>
            <a:r>
              <a:rPr lang="ru-RU" dirty="0" err="1"/>
              <a:t>річкою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Буг.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Меджибізький</a:t>
            </a:r>
            <a:r>
              <a:rPr lang="ru-RU" dirty="0" smtClean="0"/>
              <a:t> замок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Хмельницького</a:t>
            </a:r>
            <a:endParaRPr lang="ru-RU" dirty="0"/>
          </a:p>
        </p:txBody>
      </p:sp>
      <p:pic>
        <p:nvPicPr>
          <p:cNvPr id="4" name="Picture 2" descr="http://navkolosvitu.net.ua/wp-content/uploads/2013/08/medzhibizh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5251830"/>
            <a:ext cx="2483768" cy="16061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370100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Карпати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гірський</a:t>
            </a:r>
            <a:r>
              <a:rPr lang="ru-RU" dirty="0"/>
              <a:t> край на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, де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гірськолижні</a:t>
            </a:r>
            <a:r>
              <a:rPr lang="ru-RU" dirty="0"/>
              <a:t> </a:t>
            </a:r>
            <a:r>
              <a:rPr lang="ru-RU" dirty="0" err="1"/>
              <a:t>курорти</a:t>
            </a:r>
            <a:r>
              <a:rPr lang="ru-RU" dirty="0"/>
              <a:t>.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найвідоміших</a:t>
            </a:r>
            <a:r>
              <a:rPr lang="ru-RU" dirty="0"/>
              <a:t> — </a:t>
            </a:r>
            <a:r>
              <a:rPr lang="ru-RU" dirty="0" err="1"/>
              <a:t>Буковель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однойменної</a:t>
            </a:r>
            <a:r>
              <a:rPr lang="ru-RU" dirty="0"/>
              <a:t> гори,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. Кругом обступили </a:t>
            </a:r>
            <a:r>
              <a:rPr lang="ru-RU" dirty="0" err="1"/>
              <a:t>Буковель</a:t>
            </a:r>
            <a:r>
              <a:rPr lang="ru-RU" dirty="0"/>
              <a:t> </a:t>
            </a:r>
            <a:r>
              <a:rPr lang="ru-RU" dirty="0" err="1"/>
              <a:t>Карпатські</a:t>
            </a:r>
            <a:r>
              <a:rPr lang="ru-RU" dirty="0"/>
              <a:t> гори.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Вони </a:t>
            </a:r>
            <a:r>
              <a:rPr lang="ru-RU" dirty="0" err="1"/>
              <a:t>захищають</a:t>
            </a:r>
            <a:r>
              <a:rPr lang="ru-RU" dirty="0"/>
              <a:t> курорт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, тому </a:t>
            </a:r>
            <a:r>
              <a:rPr lang="ru-RU" dirty="0" err="1"/>
              <a:t>клімат</a:t>
            </a:r>
            <a:r>
              <a:rPr lang="ru-RU" dirty="0"/>
              <a:t> у </a:t>
            </a:r>
            <a:r>
              <a:rPr lang="ru-RU" dirty="0" err="1"/>
              <a:t>Буковелі</a:t>
            </a:r>
            <a:r>
              <a:rPr lang="ru-RU" dirty="0"/>
              <a:t> </a:t>
            </a:r>
            <a:r>
              <a:rPr lang="ru-RU" dirty="0" err="1"/>
              <a:t>м’який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, а </a:t>
            </a:r>
            <a:r>
              <a:rPr lang="ru-RU" dirty="0" err="1"/>
              <a:t>порівняльна</a:t>
            </a:r>
            <a:r>
              <a:rPr lang="ru-RU" dirty="0"/>
              <a:t> </a:t>
            </a:r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первозданну</a:t>
            </a:r>
            <a:r>
              <a:rPr lang="ru-RU" dirty="0"/>
              <a:t> природу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насолоду</a:t>
            </a:r>
            <a:r>
              <a:rPr lang="ru-RU" dirty="0"/>
              <a:t> чистим </a:t>
            </a:r>
            <a:r>
              <a:rPr lang="ru-RU" dirty="0" err="1"/>
              <a:t>гірським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Буковель</a:t>
            </a:r>
            <a:r>
              <a:rPr lang="ru-RU" dirty="0" smtClean="0"/>
              <a:t> — </a:t>
            </a:r>
            <a:r>
              <a:rPr lang="ru-RU" dirty="0" err="1" smtClean="0"/>
              <a:t>гірсько-лижний</a:t>
            </a:r>
            <a:r>
              <a:rPr lang="ru-RU" dirty="0" smtClean="0"/>
              <a:t> курорт в Карпатах</a:t>
            </a:r>
            <a:endParaRPr lang="ru-RU" dirty="0"/>
          </a:p>
        </p:txBody>
      </p:sp>
      <p:pic>
        <p:nvPicPr>
          <p:cNvPr id="30722" name="Picture 2" descr="http://ukraynahayat.com/wp-content/uploads/2015/12/bukov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588" y="4940273"/>
            <a:ext cx="2710412" cy="19177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77301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/>
              <a:t>Хотин, </a:t>
            </a:r>
            <a:r>
              <a:rPr lang="ru-RU" dirty="0" err="1"/>
              <a:t>найімовірніше</a:t>
            </a:r>
            <a:r>
              <a:rPr lang="ru-RU" dirty="0"/>
              <a:t>, походить </a:t>
            </a:r>
            <a:r>
              <a:rPr lang="ru-RU" dirty="0" err="1"/>
              <a:t>від</a:t>
            </a:r>
            <a:r>
              <a:rPr lang="ru-RU" dirty="0"/>
              <a:t> слова «</a:t>
            </a:r>
            <a:r>
              <a:rPr lang="ru-RU" dirty="0" err="1"/>
              <a:t>хотіти</a:t>
            </a:r>
            <a:r>
              <a:rPr lang="ru-RU" dirty="0"/>
              <a:t>».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 на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магістралях</a:t>
            </a:r>
            <a:r>
              <a:rPr lang="ru-RU" dirty="0"/>
              <a:t> в </a:t>
            </a:r>
            <a:r>
              <a:rPr lang="ru-RU" dirty="0" err="1"/>
              <a:t>багатому</a:t>
            </a:r>
            <a:r>
              <a:rPr lang="ru-RU" dirty="0"/>
              <a:t> </a:t>
            </a:r>
            <a:r>
              <a:rPr lang="ru-RU" dirty="0" err="1"/>
              <a:t>краї</a:t>
            </a:r>
            <a:r>
              <a:rPr lang="ru-RU" dirty="0"/>
              <a:t>, </a:t>
            </a:r>
            <a:r>
              <a:rPr lang="ru-RU" dirty="0" err="1"/>
              <a:t>в</a:t>
            </a:r>
            <a:r>
              <a:rPr lang="ru-RU" dirty="0"/>
              <a:t> 20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Кам’янця-Подільського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бажаним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завойовників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Хотинська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історико-архітектурним</a:t>
            </a:r>
            <a:r>
              <a:rPr lang="ru-RU" dirty="0"/>
              <a:t> </a:t>
            </a:r>
            <a:r>
              <a:rPr lang="ru-RU" dirty="0" err="1"/>
              <a:t>заповідником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Білгород-Дністровської</a:t>
            </a:r>
            <a:r>
              <a:rPr lang="ru-RU" dirty="0"/>
              <a:t> </a:t>
            </a:r>
            <a:r>
              <a:rPr lang="ru-RU" dirty="0" err="1"/>
              <a:t>фортецею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Луцьким</a:t>
            </a:r>
            <a:r>
              <a:rPr lang="ru-RU" dirty="0"/>
              <a:t> замком.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Хотинська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endParaRPr lang="ru-RU" dirty="0"/>
          </a:p>
        </p:txBody>
      </p:sp>
      <p:pic>
        <p:nvPicPr>
          <p:cNvPr id="29698" name="Picture 2" descr="http://chudom.ucoz.ua/_ph/4/3147420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4282" y="5229200"/>
            <a:ext cx="2329718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5569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/>
              <a:t>Театру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в 1887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замовником</a:t>
            </a:r>
            <a:r>
              <a:rPr lang="ru-RU" dirty="0"/>
              <a:t> проекту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Одеса та проект </a:t>
            </a:r>
            <a:r>
              <a:rPr lang="ru-RU" dirty="0" err="1"/>
              <a:t>готувався</a:t>
            </a:r>
            <a:r>
              <a:rPr lang="ru-RU" dirty="0"/>
              <a:t> </a:t>
            </a:r>
            <a:r>
              <a:rPr lang="ru-RU" dirty="0" err="1"/>
              <a:t>одинадцять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Але результат того </a:t>
            </a:r>
            <a:r>
              <a:rPr lang="ru-RU" dirty="0" err="1"/>
              <a:t>вартий</a:t>
            </a:r>
            <a:r>
              <a:rPr lang="ru-RU" dirty="0"/>
              <a:t>. </a:t>
            </a:r>
            <a:r>
              <a:rPr lang="ru-RU" dirty="0" err="1"/>
              <a:t>Екскурсоводи</a:t>
            </a:r>
            <a:r>
              <a:rPr lang="ru-RU" dirty="0"/>
              <a:t> (а </a:t>
            </a:r>
            <a:r>
              <a:rPr lang="ru-RU" dirty="0" err="1"/>
              <a:t>екскурсії</a:t>
            </a:r>
            <a:r>
              <a:rPr lang="ru-RU" dirty="0"/>
              <a:t> тут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) </a:t>
            </a:r>
            <a:r>
              <a:rPr lang="ru-RU" dirty="0" err="1"/>
              <a:t>розкажуть</a:t>
            </a:r>
            <a:r>
              <a:rPr lang="ru-RU" dirty="0"/>
              <a:t> </a:t>
            </a:r>
            <a:r>
              <a:rPr lang="ru-RU" dirty="0" err="1"/>
              <a:t>подробиці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Театру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«</a:t>
            </a:r>
            <a:r>
              <a:rPr lang="ru-RU" dirty="0" err="1"/>
              <a:t>бароко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вхід</a:t>
            </a:r>
            <a:r>
              <a:rPr lang="ru-RU" dirty="0"/>
              <a:t> </a:t>
            </a:r>
            <a:r>
              <a:rPr lang="ru-RU" dirty="0" err="1"/>
              <a:t>прикрашає</a:t>
            </a:r>
            <a:r>
              <a:rPr lang="ru-RU" dirty="0"/>
              <a:t> скульптурна </a:t>
            </a:r>
            <a:r>
              <a:rPr lang="ru-RU" dirty="0" err="1"/>
              <a:t>група</a:t>
            </a:r>
            <a:r>
              <a:rPr lang="ru-RU" dirty="0"/>
              <a:t>, яка </a:t>
            </a:r>
            <a:r>
              <a:rPr lang="ru-RU" dirty="0" err="1"/>
              <a:t>зображає</a:t>
            </a:r>
            <a:r>
              <a:rPr lang="ru-RU" dirty="0"/>
              <a:t> музу Мельпомену, 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Трагедія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Комедія</a:t>
            </a:r>
            <a:r>
              <a:rPr lang="ru-RU" dirty="0"/>
              <a:t>. </a:t>
            </a:r>
            <a:r>
              <a:rPr lang="ru-RU" dirty="0" err="1"/>
              <a:t>Архітектурна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чудова</a:t>
            </a:r>
            <a:r>
              <a:rPr lang="ru-RU" dirty="0"/>
              <a:t>, сам театр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вписується</a:t>
            </a:r>
            <a:r>
              <a:rPr lang="ru-RU" dirty="0"/>
              <a:t> в рамку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неба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зелених</a:t>
            </a:r>
            <a:r>
              <a:rPr lang="ru-RU" dirty="0"/>
              <a:t> дерев.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Оперний</a:t>
            </a:r>
            <a:r>
              <a:rPr lang="ru-RU" dirty="0" smtClean="0"/>
              <a:t> Театр</a:t>
            </a:r>
            <a:endParaRPr lang="ru-RU" dirty="0"/>
          </a:p>
        </p:txBody>
      </p:sp>
      <p:pic>
        <p:nvPicPr>
          <p:cNvPr id="19458" name="Picture 2" descr="http://anyuta-od.at.ua/_ph/8/6275341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990" y="5057800"/>
            <a:ext cx="255801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6289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</a:t>
            </a:r>
            <a:r>
              <a:rPr lang="ru-RU" dirty="0"/>
              <a:t>. </a:t>
            </a:r>
            <a:r>
              <a:rPr lang="ru-RU" dirty="0" err="1"/>
              <a:t>Хортиця</a:t>
            </a:r>
            <a:r>
              <a:rPr lang="ru-RU" dirty="0"/>
              <a:t> —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оазис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гіганта</a:t>
            </a:r>
            <a:r>
              <a:rPr lang="ru-RU" dirty="0"/>
              <a:t> — </a:t>
            </a:r>
            <a:r>
              <a:rPr lang="ru-RU" dirty="0" err="1"/>
              <a:t>Запоріжжя</a:t>
            </a:r>
            <a:r>
              <a:rPr lang="ru-RU" dirty="0"/>
              <a:t>. </a:t>
            </a:r>
            <a:r>
              <a:rPr lang="ru-RU" dirty="0" err="1"/>
              <a:t>Незвичайно</a:t>
            </a:r>
            <a:r>
              <a:rPr lang="ru-RU" dirty="0"/>
              <a:t> </a:t>
            </a:r>
            <a:r>
              <a:rPr lang="ru-RU" dirty="0" err="1"/>
              <a:t>красивий</a:t>
            </a:r>
            <a:r>
              <a:rPr lang="ru-RU" dirty="0"/>
              <a:t>,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переплетенням</a:t>
            </a:r>
            <a:r>
              <a:rPr lang="ru-RU" dirty="0"/>
              <a:t> невинно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, прославлений </a:t>
            </a:r>
            <a:r>
              <a:rPr lang="ru-RU" dirty="0" err="1"/>
              <a:t>істориками</a:t>
            </a:r>
            <a:r>
              <a:rPr lang="ru-RU" dirty="0"/>
              <a:t> та </a:t>
            </a:r>
            <a:r>
              <a:rPr lang="ru-RU" dirty="0" err="1"/>
              <a:t>краєзнавцями</a:t>
            </a:r>
            <a:r>
              <a:rPr lang="ru-RU" dirty="0"/>
              <a:t>, </a:t>
            </a:r>
            <a:r>
              <a:rPr lang="ru-RU" dirty="0" err="1"/>
              <a:t>оспіваний</a:t>
            </a:r>
            <a:r>
              <a:rPr lang="ru-RU" dirty="0"/>
              <a:t> </a:t>
            </a:r>
            <a:r>
              <a:rPr lang="ru-RU" dirty="0" err="1"/>
              <a:t>поетами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художниками.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для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пам’ятники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населяли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незапам’ятні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Хортиця</a:t>
            </a:r>
            <a:endParaRPr lang="ru-RU" dirty="0"/>
          </a:p>
        </p:txBody>
      </p:sp>
      <p:pic>
        <p:nvPicPr>
          <p:cNvPr id="18434" name="Picture 2" descr="http://rio.ua/files/images/items/1125/1125298ba6b837c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260" y="5072608"/>
            <a:ext cx="2231740" cy="1785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701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число Семи </a:t>
            </a:r>
            <a:r>
              <a:rPr lang="ru-RU" dirty="0" err="1"/>
              <a:t>природних</a:t>
            </a:r>
            <a:r>
              <a:rPr lang="ru-RU" dirty="0"/>
              <a:t> чудес </a:t>
            </a:r>
            <a:r>
              <a:rPr lang="ru-RU" dirty="0" err="1"/>
              <a:t>України</a:t>
            </a:r>
            <a:r>
              <a:rPr lang="ru-RU" dirty="0"/>
              <a:t> входить </a:t>
            </a:r>
            <a:r>
              <a:rPr lang="ru-RU" dirty="0" err="1"/>
              <a:t>пам’ятка</a:t>
            </a:r>
            <a:r>
              <a:rPr lang="ru-RU" dirty="0"/>
              <a:t>, про яку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, не </a:t>
            </a:r>
            <a:r>
              <a:rPr lang="ru-RU" dirty="0" err="1"/>
              <a:t>кажучи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про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— </a:t>
            </a:r>
            <a:r>
              <a:rPr lang="ru-RU" dirty="0" err="1"/>
              <a:t>Подільські</a:t>
            </a:r>
            <a:r>
              <a:rPr lang="ru-RU" dirty="0"/>
              <a:t> </a:t>
            </a:r>
            <a:r>
              <a:rPr lang="ru-RU" dirty="0" err="1"/>
              <a:t>Товтри</a:t>
            </a:r>
            <a:r>
              <a:rPr lang="ru-RU" dirty="0"/>
              <a:t>. </a:t>
            </a:r>
            <a:r>
              <a:rPr lang="ru-RU" dirty="0" err="1"/>
              <a:t>Товтрами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узбережних</a:t>
            </a:r>
            <a:r>
              <a:rPr lang="ru-RU" dirty="0"/>
              <a:t> </a:t>
            </a:r>
            <a:r>
              <a:rPr lang="ru-RU" dirty="0" err="1"/>
              <a:t>рифів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береговій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 Таких </a:t>
            </a:r>
            <a:r>
              <a:rPr lang="ru-RU" dirty="0" err="1"/>
              <a:t>кам’яних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Лише</a:t>
            </a:r>
            <a:r>
              <a:rPr lang="ru-RU" dirty="0"/>
              <a:t> в США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за </a:t>
            </a:r>
            <a:r>
              <a:rPr lang="ru-RU" dirty="0" err="1"/>
              <a:t>геологічними</a:t>
            </a:r>
            <a:r>
              <a:rPr lang="ru-RU" dirty="0"/>
              <a:t> структурами </a:t>
            </a:r>
            <a:r>
              <a:rPr lang="ru-RU" dirty="0" err="1"/>
              <a:t>скелясті</a:t>
            </a:r>
            <a:r>
              <a:rPr lang="ru-RU" dirty="0"/>
              <a:t> гряди.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Товтри</a:t>
            </a:r>
            <a:r>
              <a:rPr lang="ru-RU" dirty="0"/>
              <a:t>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Великим </a:t>
            </a:r>
            <a:r>
              <a:rPr lang="ru-RU" dirty="0" err="1"/>
              <a:t>бар’єрним</a:t>
            </a:r>
            <a:r>
              <a:rPr lang="ru-RU" dirty="0"/>
              <a:t> рифом в </a:t>
            </a:r>
            <a:r>
              <a:rPr lang="ru-RU" dirty="0" err="1"/>
              <a:t>Австралії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унікальність</a:t>
            </a:r>
            <a:r>
              <a:rPr lang="ru-RU" dirty="0"/>
              <a:t> наших </a:t>
            </a:r>
            <a:r>
              <a:rPr lang="ru-RU" dirty="0" err="1"/>
              <a:t>рифів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вони стоять на </a:t>
            </a:r>
            <a:r>
              <a:rPr lang="ru-RU" dirty="0" err="1"/>
              <a:t>суші</a:t>
            </a:r>
            <a:r>
              <a:rPr lang="ru-RU" dirty="0"/>
              <a:t>, а не на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Подільські</a:t>
            </a:r>
            <a:r>
              <a:rPr lang="ru-RU" dirty="0" smtClean="0"/>
              <a:t> </a:t>
            </a:r>
            <a:r>
              <a:rPr lang="ru-RU" dirty="0" err="1" smtClean="0"/>
              <a:t>Товтри</a:t>
            </a:r>
            <a:endParaRPr lang="ru-RU" dirty="0"/>
          </a:p>
        </p:txBody>
      </p:sp>
      <p:pic>
        <p:nvPicPr>
          <p:cNvPr id="17410" name="Picture 2" descr="http://zabytki.in.ua/images/14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35" y="5013176"/>
            <a:ext cx="2459765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092512_3906024_applausethumb240x240149846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610892" cy="37843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hlinkClick r:id="rId3" action="ppaction://hlinksldjump"/>
              </a:rPr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456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Открытая</vt:lpstr>
      <vt:lpstr>“Визначні місця України”</vt:lpstr>
      <vt:lpstr>Олеський замок на Західній Україні</vt:lpstr>
      <vt:lpstr>Меджибізький замок біля Хмельницького</vt:lpstr>
      <vt:lpstr>Буковель — гірсько-лижний курорт в Карпатах</vt:lpstr>
      <vt:lpstr>Хотинська фортеця</vt:lpstr>
      <vt:lpstr>Одеський Оперний Театр</vt:lpstr>
      <vt:lpstr>Острів Хортиця</vt:lpstr>
      <vt:lpstr>Подільські Товтри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ВОВАН ПК</cp:lastModifiedBy>
  <cp:revision>7</cp:revision>
  <dcterms:created xsi:type="dcterms:W3CDTF">2016-03-27T11:58:40Z</dcterms:created>
  <dcterms:modified xsi:type="dcterms:W3CDTF">2020-05-20T23:06:58Z</dcterms:modified>
</cp:coreProperties>
</file>