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818e6d1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818e6d1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818e6d1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818e6d1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818e6d1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818e6d1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18e6d16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18e6d1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818e6d16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818e6d16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818e6d16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818e6d16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18e6d16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818e6d16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uk.wikipedia.org/wiki/%D0%9F%27%D1%8F%D0%B2%D0%BA%D0%B0" TargetMode="External"/><Relationship Id="rId4" Type="http://schemas.openxmlformats.org/officeDocument/2006/relationships/hyperlink" Target="https://uk.wikipedia.org/wiki/%D0%93%D1%96%D1%80%D1%83%D0%B4%D0%BE%D1%82%D0%B5%D1%80%D0%B0%D0%BF%D1%96%D1%8F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uk.wikipedia.org/wiki/%D0%9A%D0%BE%D0%BC%D0%B0%D1%85%D0%B8" TargetMode="External"/><Relationship Id="rId10" Type="http://schemas.openxmlformats.org/officeDocument/2006/relationships/hyperlink" Target="https://uk.wikipedia.org/wiki/%D0%9B%D1%96%D1%81%D0%BE%D0%B2%D0%B5_%D0%B3%D0%BE%D1%81%D0%BF%D0%BE%D0%B4%D0%B0%D1%80%D1%81%D1%82%D0%B2%D0%BE" TargetMode="External"/><Relationship Id="rId13" Type="http://schemas.openxmlformats.org/officeDocument/2006/relationships/hyperlink" Target="https://uk.wikipedia.org/wiki/%D0%84%D0%B2%D1%80%D0%BE%D0%BF%D0%B0" TargetMode="External"/><Relationship Id="rId12" Type="http://schemas.openxmlformats.org/officeDocument/2006/relationships/hyperlink" Target="https://uk.wikipedia.org/w/index.php?title=%D0%9A%D1%81%D0%B8%D0%BB%D0%BE%D0%B1%D1%96%D0%BE%D0%BD%D1%82%D0%B8&amp;action=edit&amp;redlink=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k.wikipedia.org/wiki/Lucanus" TargetMode="External"/><Relationship Id="rId4" Type="http://schemas.openxmlformats.org/officeDocument/2006/relationships/hyperlink" Target="https://uk.wikipedia.org/wiki/%D0%A0%D0%BE%D0%B3%D0%B0%D1%87%D1%96" TargetMode="External"/><Relationship Id="rId9" Type="http://schemas.openxmlformats.org/officeDocument/2006/relationships/hyperlink" Target="https://uk.wikipedia.org/wiki/%D0%9B%D1%96%D1%81" TargetMode="External"/><Relationship Id="rId15" Type="http://schemas.openxmlformats.org/officeDocument/2006/relationships/hyperlink" Target="https://uk.wikipedia.org/wiki/%D0%A7%D0%B5%D1%80%D0%B2%D0%BE%D0%BD%D0%B0_%D0%BA%D0%BD%D0%B8%D0%B3%D0%B0_%D0%A3%D0%BA%D1%80%D0%B0%D1%97%D0%BD%D0%B8" TargetMode="External"/><Relationship Id="rId14" Type="http://schemas.openxmlformats.org/officeDocument/2006/relationships/hyperlink" Target="https://uk.wikipedia.org/wiki/%D0%9F%D0%BE%D0%BF%D1%83%D0%BB%D1%8F%D1%86%D1%96%D1%8F" TargetMode="External"/><Relationship Id="rId16" Type="http://schemas.openxmlformats.org/officeDocument/2006/relationships/image" Target="../media/image3.png"/><Relationship Id="rId5" Type="http://schemas.openxmlformats.org/officeDocument/2006/relationships/hyperlink" Target="https://uk.wikipedia.org/wiki/%D0%A2%D0%B2%D0%B5%D1%80%D0%B4%D0%BE%D0%BA%D1%80%D0%B8%D0%BB%D1%96" TargetMode="External"/><Relationship Id="rId6" Type="http://schemas.openxmlformats.org/officeDocument/2006/relationships/hyperlink" Target="https://uk.wikipedia.org/wiki/%D0%A4%D0%B0%D1%83%D0%BD%D0%B0" TargetMode="External"/><Relationship Id="rId7" Type="http://schemas.openxmlformats.org/officeDocument/2006/relationships/hyperlink" Target="https://uk.wikipedia.org/wiki/%D0%A3%D0%BA%D1%80%D0%B0%D1%97%D0%BD%D0%B0" TargetMode="External"/><Relationship Id="rId8" Type="http://schemas.openxmlformats.org/officeDocument/2006/relationships/hyperlink" Target="https://uk.wikipedia.org/wiki/%D0%94%D0%B5%D1%80%D0%B5%D0%B2%D0%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k.wikipedia.org/wiki/%D0%AF%D1%89%D1%96%D1%80%D0%BA%D0%B0_(%D1%80%D1%96%D0%B4)" TargetMode="External"/><Relationship Id="rId4" Type="http://schemas.openxmlformats.org/officeDocument/2006/relationships/hyperlink" Target="https://uk.wikipedia.org/wiki/%D0%AF%D1%89%D1%96%D1%80%D0%BA%D0%BE%D0%B2%D1%96" TargetMode="External"/><Relationship Id="rId5" Type="http://schemas.openxmlformats.org/officeDocument/2006/relationships/hyperlink" Target="https://uk.wikipedia.org/wiki/%D0%A5%D0%B2%D1%96%D1%81%D1%82" TargetMode="External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k.wikipedia.org/wiki/%D0%93%D1%80%D0%B8%D0%B7%D1%83%D0%BD%D0%B8" TargetMode="External"/><Relationship Id="rId4" Type="http://schemas.openxmlformats.org/officeDocument/2006/relationships/hyperlink" Target="https://uk.wikipedia.org/wiki/%D0%A5%D0%BE%D0%BC%27%D1%8F%D0%BA%D0%BE%D0%B2%D1%96" TargetMode="External"/><Relationship Id="rId5" Type="http://schemas.openxmlformats.org/officeDocument/2006/relationships/hyperlink" Target="https://uk.wikipedia.org/wiki/%D0%A5%D0%BE%D0%BC%27%D1%8F%D0%BA_%D0%B7%D0%B2%D0%B8%D1%87%D0%B0%D0%B9%D0%BD%D0%B8%D0%B9#cite_note-1" TargetMode="External"/><Relationship Id="rId6" Type="http://schemas.openxmlformats.org/officeDocument/2006/relationships/hyperlink" Target="https://uk.wikipedia.org/wiki/%D0%84%D0%B2%D1%80%D0%BE%D0%BF%D0%B0" TargetMode="External"/><Relationship Id="rId7" Type="http://schemas.openxmlformats.org/officeDocument/2006/relationships/hyperlink" Target="https://uk.wikipedia.org/wiki/%D0%A5%D0%BE%D0%BC%27%D1%8F%D0%BA%D0%BE%D0%B2%D1%96" TargetMode="External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k.wikipedia.org/wiki/%D0%9E%D1%82%D1%80%D1%83%D0%B9%D0%BD%D0%B0_%D1%80%D0%BE%D1%81%D0%BB%D0%B8%D0%BD%D0%B0" TargetMode="External"/><Relationship Id="rId4" Type="http://schemas.openxmlformats.org/officeDocument/2006/relationships/hyperlink" Target="https://uk.wikipedia.org/wiki/%D0%91%D0%B0%D0%B3%D0%B0%D1%82%D0%BE%D1%80%D1%96%D1%87%D0%BD%D0%B0_%D1%80%D0%BE%D1%81%D0%BB%D0%B8%D0%BD%D0%B0" TargetMode="External"/><Relationship Id="rId5" Type="http://schemas.openxmlformats.org/officeDocument/2006/relationships/hyperlink" Target="https://uk.wikipedia.org/wiki/%D0%9B%D1%96%D0%BA%D0%B0%D1%80%D1%81%D1%8C%D0%BA%D0%B0_%D1%80%D0%BE%D1%81%D0%BB%D0%B8%D0%BD%D0%B0" TargetMode="External"/><Relationship Id="rId6" Type="http://schemas.openxmlformats.org/officeDocument/2006/relationships/hyperlink" Target="https://uk.wikipedia.org/wiki/%D0%92%D0%B5%D1%81%D0%BD%D0%B0" TargetMode="External"/><Relationship Id="rId7" Type="http://schemas.openxmlformats.org/officeDocument/2006/relationships/hyperlink" Target="https://uk.wikipedia.org/wiki/%D0%A2%D1%80%D0%B0%D0%B2%D0%B5%D0%BD%D1%8C" TargetMode="External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62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/>
              <a:t>Тварини та рослини Національного природного парку “Подільські Товтри”,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/>
              <a:t>що включені до Червоної книги України</a:t>
            </a:r>
            <a:endParaRPr sz="1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65500" y="220000"/>
            <a:ext cx="4045200" cy="249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50">
                <a:solidFill>
                  <a:srgbClr val="202122"/>
                </a:solidFill>
                <a:highlight>
                  <a:srgbClr val="FFFFFF"/>
                </a:highlight>
              </a:rPr>
              <a:t>П'явка медична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Hirudo medicinalis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) — вид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п'явок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, яких розводять і використовують в Європі в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гірудотерапії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1800"/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590" y="45525"/>
            <a:ext cx="385642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14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50">
                <a:solidFill>
                  <a:srgbClr val="202122"/>
                </a:solidFill>
                <a:highlight>
                  <a:srgbClr val="FFFFFF"/>
                </a:highlight>
              </a:rPr>
              <a:t>Жук-о́лень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Lucanus cervus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) — вид жуків роду </a:t>
            </a:r>
            <a:r>
              <a:rPr i="1"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Lucanus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з родини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рогачів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Lucanidae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), найвідоміший її представник.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Він є найбільшим з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твердокрилих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фауни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України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, досягаючи, разом з «рогами», 7,5 см завдовжки. Живе в дуплах старих та мертвих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дерев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в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лісах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та лісопосадках.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Лісове господарство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, зменшуючи кількість старих та мертвих дерев в лісах, знищує також житла цих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комах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, як і багатьох інших </a:t>
            </a:r>
            <a:r>
              <a:rPr lang="uk" sz="10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ксилобіонтів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 Колись жук-олень був звичайним видом по всій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Європі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, тепер же його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популяція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постійно зменшується. Вид відносять до тих, яким загрожує вимирання, в Україні його внесено до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15"/>
              </a:rPr>
              <a:t>Червоної книги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1750" y="1048075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50">
                <a:solidFill>
                  <a:srgbClr val="202122"/>
                </a:solidFill>
                <a:highlight>
                  <a:srgbClr val="FFFFFF"/>
                </a:highlight>
              </a:rPr>
              <a:t>Ящірка зелена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Lacerta viridis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) — представник роду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Ящірок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з родини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Ящіркові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(Lacertidae). Інша назва «європейська зелена ящірка».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Загальна довжина досягає до 30 см, з яких 2/3 складає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хвіст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50" y="438150"/>
            <a:ext cx="32004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050">
                <a:solidFill>
                  <a:srgbClr val="202122"/>
                </a:solidFill>
                <a:highlight>
                  <a:srgbClr val="FFFFFF"/>
                </a:highlight>
              </a:rPr>
              <a:t>Хом'як звичайний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Cricetus cricetus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L.) — вид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гризунів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із родини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Хом'якові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(Cricetidae). Єдиний сучасний вид свого роду</a:t>
            </a:r>
            <a:r>
              <a:rPr baseline="30000"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[1]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Походить з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Європи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 Найбільший представник підродини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хом'яків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: довжина тіла 15—34 см, вага до 600 г.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3415" y="1219188"/>
            <a:ext cx="2893275" cy="328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ШАФРАН ГЕЙФЕЛІВ Crocus heuffelianus Herb. (C. banaticus Heuff., nom. illeg.; C. vernus auct. non (L.) Hill, p.p.)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150" y="2341163"/>
            <a:ext cx="3343624" cy="222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2" y="445025"/>
            <a:ext cx="2859450" cy="214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508425" y="1088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uk" sz="1050">
                <a:solidFill>
                  <a:srgbClr val="202122"/>
                </a:solidFill>
                <a:highlight>
                  <a:srgbClr val="FFFFFF"/>
                </a:highlight>
              </a:rPr>
              <a:t>Горицвіт весняний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b="1" i="1" lang="uk" sz="1050">
                <a:solidFill>
                  <a:srgbClr val="202122"/>
                </a:solidFill>
                <a:highlight>
                  <a:srgbClr val="FFFFFF"/>
                </a:highlight>
              </a:rPr>
              <a:t>Adonis vernalis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) —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отруйна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багаторічна рослина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висотою 10—40 см. Може також використовуватися як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лікарська рослина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 Цвіте з ранньої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весни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 до половини </a:t>
            </a:r>
            <a:r>
              <a:rPr lang="uk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травня</a:t>
            </a:r>
            <a:r>
              <a:rPr lang="uk" sz="1050">
                <a:solidFill>
                  <a:srgbClr val="202122"/>
                </a:solidFill>
                <a:highlight>
                  <a:srgbClr val="FFFFFF"/>
                </a:highlight>
              </a:rPr>
              <a:t>. </a:t>
            </a:r>
            <a:endParaRPr/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58384" y="982350"/>
            <a:ext cx="4166850" cy="31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47075" y="11949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7616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/>
              <a:t>ПІДСНІЖНИК ЕЛЬВЕЗА Galanthus elwesii Hook.f. (G. maximus Velen., G.nivalis L. subsp. elwesii (Hook.f.) Gottl.-Tann.) Родина Амарилісові — Amaryllidaceae Природоохоронний статус виду Вразливий.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350" y="1383025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