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8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5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07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0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18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68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33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2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71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74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5613-B17C-4F62-9D0D-A1DD2369555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C8BED-D90E-4516-ADD8-2589BEFA0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99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9252520" cy="1872208"/>
          </a:xfrm>
        </p:spPr>
        <p:txBody>
          <a:bodyPr/>
          <a:lstStyle/>
          <a:p>
            <a:r>
              <a:rPr lang="uk-UA" b="1" dirty="0" smtClean="0">
                <a:latin typeface="Comic Sans MS" pitchFamily="66" charset="0"/>
              </a:rPr>
              <a:t>Забруднення водойм</a:t>
            </a:r>
            <a:endParaRPr lang="uk-UA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72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5118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                                                </a:t>
            </a:r>
            <a:r>
              <a:rPr lang="ru-RU" sz="2000" b="1" dirty="0" err="1" smtClean="0"/>
              <a:t>Назабруднен</a:t>
            </a:r>
            <a:r>
              <a:rPr lang="uk-UA" sz="2000" b="1" dirty="0" err="1" smtClean="0"/>
              <a:t>іші</a:t>
            </a:r>
            <a:r>
              <a:rPr lang="uk-UA" sz="2000" b="1" dirty="0" smtClean="0"/>
              <a:t> річки світу</a:t>
            </a:r>
            <a:endParaRPr lang="ru-RU" sz="2000" b="1" dirty="0" smtClean="0"/>
          </a:p>
          <a:p>
            <a:pPr fontAlgn="base"/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/>
              <a:t>Цітарум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Індонезії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найзабрудненішою</a:t>
            </a:r>
            <a:r>
              <a:rPr lang="ru-RU" dirty="0"/>
              <a:t> </a:t>
            </a:r>
            <a:r>
              <a:rPr lang="ru-RU" dirty="0" err="1"/>
              <a:t>річкою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 </a:t>
            </a:r>
          </a:p>
          <a:p>
            <a:pPr fontAlgn="base"/>
            <a:r>
              <a:rPr lang="ru-RU" dirty="0" err="1"/>
              <a:t>Рибалки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не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ловити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. Зараз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вигідніше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на прожиток </a:t>
            </a:r>
            <a:r>
              <a:rPr lang="ru-RU" dirty="0" err="1"/>
              <a:t>виловлюванням</a:t>
            </a:r>
            <a:r>
              <a:rPr lang="ru-RU" dirty="0"/>
              <a:t> </a:t>
            </a:r>
            <a:r>
              <a:rPr lang="ru-RU" dirty="0" err="1"/>
              <a:t>непотребу</a:t>
            </a:r>
            <a:r>
              <a:rPr lang="ru-RU" dirty="0"/>
              <a:t> з води,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рибалки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пластикові</a:t>
            </a:r>
            <a:r>
              <a:rPr lang="ru-RU" dirty="0"/>
              <a:t> </a:t>
            </a:r>
            <a:r>
              <a:rPr lang="ru-RU" dirty="0" err="1"/>
              <a:t>пляшки</a:t>
            </a:r>
            <a:r>
              <a:rPr lang="ru-RU" dirty="0"/>
              <a:t>, </a:t>
            </a:r>
            <a:r>
              <a:rPr lang="ru-RU" dirty="0" err="1"/>
              <a:t>зламані</a:t>
            </a: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 </a:t>
            </a:r>
            <a:r>
              <a:rPr lang="ru-RU" dirty="0" err="1"/>
              <a:t>стільців</a:t>
            </a:r>
            <a:r>
              <a:rPr lang="ru-RU" dirty="0"/>
              <a:t>, </a:t>
            </a:r>
            <a:r>
              <a:rPr lang="ru-RU" dirty="0" err="1"/>
              <a:t>гумові</a:t>
            </a:r>
            <a:r>
              <a:rPr lang="ru-RU" dirty="0"/>
              <a:t> рукавички. У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збирачі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/>
              <a:t>заробляють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ремеслом 1-2 фунта на </a:t>
            </a:r>
            <a:r>
              <a:rPr lang="ru-RU" dirty="0" err="1"/>
              <a:t>тиждень</a:t>
            </a:r>
            <a:r>
              <a:rPr lang="ru-RU" dirty="0"/>
              <a:t>,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ризикуючи</a:t>
            </a:r>
            <a:r>
              <a:rPr lang="ru-RU" dirty="0"/>
              <a:t> </a:t>
            </a:r>
            <a:r>
              <a:rPr lang="ru-RU" dirty="0" err="1"/>
              <a:t>підхопити</a:t>
            </a:r>
            <a:r>
              <a:rPr lang="ru-RU" dirty="0"/>
              <a:t> </a:t>
            </a:r>
            <a:r>
              <a:rPr lang="ru-RU" dirty="0" err="1"/>
              <a:t>якесь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49118"/>
            <a:ext cx="4162425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588" y="2279825"/>
            <a:ext cx="4286250" cy="2112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588" y="4392242"/>
            <a:ext cx="4286250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 Black" pitchFamily="34" charset="0"/>
              </a:rPr>
              <a:t>Річка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Ямуна</a:t>
            </a:r>
            <a:r>
              <a:rPr lang="ru-RU" b="1" dirty="0" smtClean="0">
                <a:latin typeface="Arial Black" pitchFamily="34" charset="0"/>
              </a:rPr>
              <a:t>, </a:t>
            </a:r>
            <a:r>
              <a:rPr lang="ru-RU" b="1" dirty="0" err="1" smtClean="0">
                <a:latin typeface="Arial Black" pitchFamily="34" charset="0"/>
              </a:rPr>
              <a:t>Індія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dirty="0" err="1" smtClean="0"/>
              <a:t>Ямуна</a:t>
            </a:r>
            <a:r>
              <a:rPr lang="ru-RU" dirty="0" smtClean="0"/>
              <a:t>  -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приплив</a:t>
            </a:r>
            <a:r>
              <a:rPr lang="ru-RU" dirty="0" smtClean="0"/>
              <a:t> Гангу, </a:t>
            </a:r>
            <a:r>
              <a:rPr lang="ru-RU" dirty="0" err="1" smtClean="0"/>
              <a:t>тече</a:t>
            </a:r>
            <a:r>
              <a:rPr lang="ru-RU" dirty="0" smtClean="0"/>
              <a:t> по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індійських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</a:t>
            </a:r>
            <a:r>
              <a:rPr lang="ru-RU" dirty="0" err="1" smtClean="0"/>
              <a:t>Харьяна</a:t>
            </a:r>
            <a:r>
              <a:rPr lang="ru-RU" dirty="0" smtClean="0"/>
              <a:t> і </a:t>
            </a:r>
            <a:r>
              <a:rPr lang="ru-RU" dirty="0" err="1" smtClean="0"/>
              <a:t>Уттар-Прадеш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перетинає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 Нью-</a:t>
            </a:r>
            <a:r>
              <a:rPr lang="ru-RU" dirty="0" err="1" smtClean="0"/>
              <a:t>Делі</a:t>
            </a:r>
            <a:r>
              <a:rPr lang="ru-RU" dirty="0" smtClean="0"/>
              <a:t>, яка </a:t>
            </a:r>
            <a:r>
              <a:rPr lang="ru-RU" dirty="0" err="1" smtClean="0"/>
              <a:t>скидає</a:t>
            </a:r>
            <a:r>
              <a:rPr lang="ru-RU" dirty="0" smtClean="0"/>
              <a:t> в </a:t>
            </a:r>
            <a:r>
              <a:rPr lang="ru-RU" dirty="0" err="1" smtClean="0"/>
              <a:t>річку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60%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виробленого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. Уряд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проблему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Ямуни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вкладає</a:t>
            </a:r>
            <a:r>
              <a:rPr lang="ru-RU" dirty="0" smtClean="0"/>
              <a:t> в </a:t>
            </a:r>
            <a:r>
              <a:rPr lang="ru-RU" dirty="0" err="1" smtClean="0"/>
              <a:t>цю</a:t>
            </a:r>
            <a:r>
              <a:rPr lang="ru-RU" dirty="0" smtClean="0"/>
              <a:t> добру справу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, але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з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марні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88186"/>
            <a:ext cx="4355976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183898"/>
            <a:ext cx="4421514" cy="43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417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Річка</a:t>
            </a:r>
            <a:r>
              <a:rPr lang="ru-RU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Ганг, </a:t>
            </a:r>
            <a:r>
              <a:rPr lang="ru-RU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Індія</a:t>
            </a:r>
            <a:endParaRPr lang="ru-RU" b="1" dirty="0" smtClean="0"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smtClean="0"/>
              <a:t>Не дивно, </a:t>
            </a:r>
            <a:r>
              <a:rPr lang="ru-RU" dirty="0" err="1" smtClean="0"/>
              <a:t>що</a:t>
            </a:r>
            <a:r>
              <a:rPr lang="ru-RU" dirty="0" smtClean="0"/>
              <a:t> й сам Ганг,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жалюгідний</a:t>
            </a:r>
            <a:r>
              <a:rPr lang="ru-RU" dirty="0" smtClean="0"/>
              <a:t> стан </a:t>
            </a:r>
            <a:r>
              <a:rPr lang="ru-RU" dirty="0" err="1" smtClean="0"/>
              <a:t>його</a:t>
            </a:r>
            <a:r>
              <a:rPr lang="ru-RU" dirty="0" smtClean="0"/>
              <a:t> приток, </a:t>
            </a:r>
            <a:r>
              <a:rPr lang="ru-RU" dirty="0" err="1" smtClean="0"/>
              <a:t>опинився</a:t>
            </a:r>
            <a:r>
              <a:rPr lang="ru-RU" dirty="0" smtClean="0"/>
              <a:t> в «</a:t>
            </a:r>
            <a:r>
              <a:rPr lang="ru-RU" dirty="0" err="1" smtClean="0"/>
              <a:t>чорному</a:t>
            </a:r>
            <a:r>
              <a:rPr lang="ru-RU" dirty="0" smtClean="0"/>
              <a:t>» списку.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за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очисних</a:t>
            </a:r>
            <a:r>
              <a:rPr lang="ru-RU" dirty="0" smtClean="0"/>
              <a:t> систем -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, </a:t>
            </a:r>
            <a:r>
              <a:rPr lang="ru-RU" dirty="0" err="1" smtClean="0"/>
              <a:t>безумовно</a:t>
            </a:r>
            <a:r>
              <a:rPr lang="ru-RU" dirty="0" smtClean="0"/>
              <a:t>, </a:t>
            </a:r>
            <a:r>
              <a:rPr lang="ru-RU" dirty="0" err="1" smtClean="0"/>
              <a:t>згубно</a:t>
            </a:r>
            <a:r>
              <a:rPr lang="ru-RU" dirty="0" smtClean="0"/>
              <a:t> </a:t>
            </a:r>
            <a:r>
              <a:rPr lang="ru-RU" dirty="0" err="1" smtClean="0"/>
              <a:t>позначаються</a:t>
            </a:r>
            <a:r>
              <a:rPr lang="ru-RU" dirty="0" smtClean="0"/>
              <a:t> на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У </a:t>
            </a:r>
            <a:r>
              <a:rPr lang="ru-RU" dirty="0" err="1" smtClean="0"/>
              <a:t>відповідь</a:t>
            </a:r>
            <a:r>
              <a:rPr lang="ru-RU" dirty="0" smtClean="0"/>
              <a:t> Ганг «</a:t>
            </a:r>
            <a:r>
              <a:rPr lang="ru-RU" dirty="0" err="1" smtClean="0"/>
              <a:t>нагороджує</a:t>
            </a:r>
            <a:r>
              <a:rPr lang="ru-RU" dirty="0" smtClean="0"/>
              <a:t>»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такими хворобами, як холера, гепатит, тиф та </a:t>
            </a:r>
            <a:r>
              <a:rPr lang="ru-RU" dirty="0" err="1" smtClean="0"/>
              <a:t>дизентерія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80% </a:t>
            </a:r>
            <a:r>
              <a:rPr lang="ru-RU" dirty="0" err="1" smtClean="0"/>
              <a:t>всіх</a:t>
            </a:r>
            <a:r>
              <a:rPr lang="ru-RU" dirty="0" smtClean="0"/>
              <a:t> проблем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здоров'ям</a:t>
            </a:r>
            <a:r>
              <a:rPr lang="ru-RU" dirty="0" smtClean="0"/>
              <a:t> і </a:t>
            </a:r>
            <a:r>
              <a:rPr lang="ru-RU" dirty="0" err="1" smtClean="0"/>
              <a:t>третина</a:t>
            </a:r>
            <a:r>
              <a:rPr lang="ru-RU" dirty="0" smtClean="0"/>
              <a:t> </a:t>
            </a:r>
            <a:r>
              <a:rPr lang="ru-RU" dirty="0" err="1" smtClean="0"/>
              <a:t>летальних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припадають</a:t>
            </a:r>
            <a:r>
              <a:rPr lang="ru-RU" dirty="0" smtClean="0"/>
              <a:t> через </a:t>
            </a:r>
            <a:r>
              <a:rPr lang="ru-RU" dirty="0" err="1" smtClean="0"/>
              <a:t>неякісну</a:t>
            </a:r>
            <a:r>
              <a:rPr lang="ru-RU" dirty="0" smtClean="0"/>
              <a:t> води.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03" y="2100154"/>
            <a:ext cx="4087557" cy="4497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100154"/>
            <a:ext cx="4355976" cy="44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8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02" y="0"/>
            <a:ext cx="91789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рік</a:t>
            </a:r>
            <a:r>
              <a:rPr lang="ru-RU" b="1" dirty="0"/>
              <a:t>, озер, </a:t>
            </a:r>
            <a:r>
              <a:rPr lang="ru-RU" b="1" dirty="0" err="1"/>
              <a:t>морів</a:t>
            </a:r>
            <a:r>
              <a:rPr lang="ru-RU" b="1" dirty="0"/>
              <a:t> і </a:t>
            </a:r>
            <a:r>
              <a:rPr lang="ru-RU" b="1" dirty="0" err="1"/>
              <a:t>океанів</a:t>
            </a:r>
            <a:r>
              <a:rPr lang="ru-RU" b="1" dirty="0"/>
              <a:t> </a:t>
            </a:r>
            <a:r>
              <a:rPr lang="ru-RU" b="1" dirty="0" err="1"/>
              <a:t>набуває</a:t>
            </a:r>
            <a:r>
              <a:rPr lang="ru-RU" b="1" dirty="0"/>
              <a:t> </a:t>
            </a:r>
            <a:r>
              <a:rPr lang="ru-RU" b="1" dirty="0" err="1"/>
              <a:t>загрозливого</a:t>
            </a:r>
            <a:r>
              <a:rPr lang="ru-RU" b="1" dirty="0"/>
              <a:t> характеру і в </a:t>
            </a:r>
            <a:r>
              <a:rPr lang="ru-RU" b="1" dirty="0" err="1"/>
              <a:t>багатьох</a:t>
            </a:r>
            <a:r>
              <a:rPr lang="ru-RU" b="1" dirty="0"/>
              <a:t> районах </a:t>
            </a:r>
            <a:r>
              <a:rPr lang="ru-RU" b="1" dirty="0" err="1"/>
              <a:t>перевищує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здатність</a:t>
            </a:r>
            <a:r>
              <a:rPr lang="ru-RU" b="1" dirty="0"/>
              <a:t> до </a:t>
            </a:r>
            <a:r>
              <a:rPr lang="ru-RU" b="1" dirty="0" err="1"/>
              <a:t>самоочищення</a:t>
            </a:r>
            <a:r>
              <a:rPr lang="ru-RU" b="1" dirty="0"/>
              <a:t>. У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зменшуються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b="1" dirty="0" err="1"/>
              <a:t>прісної</a:t>
            </a:r>
            <a:r>
              <a:rPr lang="ru-RU" b="1" dirty="0"/>
              <a:t> води.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нині</a:t>
            </a:r>
            <a:r>
              <a:rPr lang="ru-RU" b="1" dirty="0"/>
              <a:t> в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країнах</a:t>
            </a:r>
            <a:r>
              <a:rPr lang="ru-RU" b="1" dirty="0"/>
              <a:t> та </a:t>
            </a:r>
            <a:r>
              <a:rPr lang="ru-RU" b="1" dirty="0" err="1"/>
              <a:t>південних</a:t>
            </a:r>
            <a:r>
              <a:rPr lang="ru-RU" b="1" dirty="0"/>
              <a:t> районах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спостерігається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нестача</a:t>
            </a:r>
            <a:r>
              <a:rPr lang="ru-RU" b="1" dirty="0"/>
              <a:t>. </a:t>
            </a:r>
            <a:r>
              <a:rPr lang="ru-RU" b="1" dirty="0" err="1"/>
              <a:t>Незадовільне</a:t>
            </a:r>
            <a:r>
              <a:rPr lang="ru-RU" b="1" dirty="0"/>
              <a:t> </a:t>
            </a:r>
            <a:r>
              <a:rPr lang="ru-RU" b="1" dirty="0" err="1"/>
              <a:t>водозабезпечення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часто є </a:t>
            </a:r>
            <a:r>
              <a:rPr lang="ru-RU" b="1" dirty="0" err="1"/>
              <a:t>наслідком</a:t>
            </a:r>
            <a:r>
              <a:rPr lang="ru-RU" b="1" dirty="0"/>
              <a:t> </a:t>
            </a:r>
            <a:r>
              <a:rPr lang="ru-RU" b="1" dirty="0" err="1"/>
              <a:t>істотного</a:t>
            </a:r>
            <a:r>
              <a:rPr lang="ru-RU" b="1" dirty="0"/>
              <a:t> </a:t>
            </a:r>
            <a:r>
              <a:rPr lang="ru-RU" b="1" dirty="0" err="1"/>
              <a:t>погіршення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 води, </a:t>
            </a:r>
            <a:r>
              <a:rPr lang="ru-RU" b="1" dirty="0" err="1"/>
              <a:t>зумовленого</a:t>
            </a:r>
            <a:r>
              <a:rPr lang="ru-RU" b="1" dirty="0"/>
              <a:t> </a:t>
            </a:r>
            <a:r>
              <a:rPr lang="ru-RU" b="1" dirty="0" err="1"/>
              <a:t>антропогенним</a:t>
            </a:r>
            <a:r>
              <a:rPr lang="ru-RU" b="1" dirty="0"/>
              <a:t> </a:t>
            </a:r>
            <a:r>
              <a:rPr lang="ru-RU" b="1" dirty="0" err="1"/>
              <a:t>забрудненням</a:t>
            </a:r>
            <a:r>
              <a:rPr lang="ru-RU" b="1" dirty="0"/>
              <a:t> </a:t>
            </a:r>
            <a:r>
              <a:rPr lang="ru-RU" b="1" dirty="0" err="1"/>
              <a:t>патогенними</a:t>
            </a:r>
            <a:r>
              <a:rPr lang="ru-RU" b="1" dirty="0"/>
              <a:t> </a:t>
            </a:r>
            <a:r>
              <a:rPr lang="ru-RU" b="1" dirty="0" err="1"/>
              <a:t>мікроорганізмами</a:t>
            </a:r>
            <a:r>
              <a:rPr lang="ru-RU" b="1" dirty="0"/>
              <a:t> та </a:t>
            </a:r>
            <a:r>
              <a:rPr lang="ru-RU" b="1" dirty="0" err="1"/>
              <a:t>різними</a:t>
            </a:r>
            <a:r>
              <a:rPr lang="ru-RU" b="1" dirty="0"/>
              <a:t> </a:t>
            </a:r>
            <a:r>
              <a:rPr lang="ru-RU" b="1" dirty="0" err="1"/>
              <a:t>ксенобіотиками</a:t>
            </a:r>
            <a:r>
              <a:rPr lang="ru-RU" b="1" dirty="0"/>
              <a:t> </a:t>
            </a:r>
            <a:r>
              <a:rPr lang="ru-RU" b="1" dirty="0" err="1"/>
              <a:t>господарсько-побутового</a:t>
            </a:r>
            <a:r>
              <a:rPr lang="ru-RU" b="1" dirty="0"/>
              <a:t> й техногенного </a:t>
            </a:r>
            <a:r>
              <a:rPr lang="ru-RU" b="1" dirty="0" err="1"/>
              <a:t>походження</a:t>
            </a:r>
            <a:r>
              <a:rPr lang="ru-RU" b="1" dirty="0"/>
              <a:t>. За </a:t>
            </a:r>
            <a:r>
              <a:rPr lang="ru-RU" b="1" dirty="0" err="1"/>
              <a:t>даними</a:t>
            </a:r>
            <a:r>
              <a:rPr lang="ru-RU" b="1" dirty="0"/>
              <a:t> ООН,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щороку</a:t>
            </a:r>
            <a:r>
              <a:rPr lang="ru-RU" b="1" dirty="0"/>
              <a:t> </a:t>
            </a:r>
            <a:r>
              <a:rPr lang="ru-RU" b="1" dirty="0" err="1"/>
              <a:t>виробляють</a:t>
            </a:r>
            <a:r>
              <a:rPr lang="ru-RU" b="1" dirty="0"/>
              <a:t> до 100 тис.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хімічних</a:t>
            </a:r>
            <a:r>
              <a:rPr lang="ru-RU" b="1" dirty="0"/>
              <a:t> </a:t>
            </a:r>
            <a:r>
              <a:rPr lang="ru-RU" b="1" dirty="0" err="1"/>
              <a:t>сполук</a:t>
            </a:r>
            <a:r>
              <a:rPr lang="ru-RU" b="1" dirty="0"/>
              <a:t>,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15 тис. є </a:t>
            </a:r>
            <a:r>
              <a:rPr lang="ru-RU" b="1" dirty="0" err="1"/>
              <a:t>потенційними</a:t>
            </a:r>
            <a:r>
              <a:rPr lang="ru-RU" b="1" dirty="0"/>
              <a:t> </a:t>
            </a:r>
            <a:r>
              <a:rPr lang="ru-RU" b="1" dirty="0" err="1"/>
              <a:t>токсикантами</a:t>
            </a:r>
            <a:r>
              <a:rPr lang="ru-RU" b="1" dirty="0"/>
              <a:t>. </a:t>
            </a:r>
            <a:r>
              <a:rPr lang="ru-RU" b="1" dirty="0" err="1"/>
              <a:t>Внаслідок</a:t>
            </a:r>
            <a:r>
              <a:rPr lang="ru-RU" b="1" dirty="0"/>
              <a:t> </a:t>
            </a:r>
            <a:r>
              <a:rPr lang="ru-RU" b="1" dirty="0" err="1"/>
              <a:t>непродуманих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</a:t>
            </a:r>
            <a:r>
              <a:rPr lang="ru-RU" b="1" dirty="0" err="1"/>
              <a:t>створюються</a:t>
            </a:r>
            <a:r>
              <a:rPr lang="ru-RU" b="1" dirty="0"/>
              <a:t> </a:t>
            </a:r>
            <a:r>
              <a:rPr lang="ru-RU" b="1" dirty="0" err="1"/>
              <a:t>загрозливі</a:t>
            </a:r>
            <a:r>
              <a:rPr lang="ru-RU" b="1" dirty="0"/>
              <a:t> та </a:t>
            </a:r>
            <a:r>
              <a:rPr lang="ru-RU" b="1" dirty="0" err="1"/>
              <a:t>катастрофічні</a:t>
            </a:r>
            <a:r>
              <a:rPr lang="ru-RU" b="1" dirty="0"/>
              <a:t> </a:t>
            </a:r>
            <a:r>
              <a:rPr lang="ru-RU" b="1" dirty="0" err="1"/>
              <a:t>екологічні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b="1" dirty="0"/>
              <a:t> на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акваторіях</a:t>
            </a:r>
            <a:r>
              <a:rPr lang="ru-RU" b="1" dirty="0"/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069" y="285293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Вживання</a:t>
            </a:r>
            <a:r>
              <a:rPr lang="ru-RU" b="1" dirty="0"/>
              <a:t> </a:t>
            </a:r>
            <a:r>
              <a:rPr lang="ru-RU" b="1" dirty="0" err="1"/>
              <a:t>мешканцями</a:t>
            </a:r>
            <a:r>
              <a:rPr lang="ru-RU" b="1" dirty="0"/>
              <a:t> </a:t>
            </a:r>
            <a:r>
              <a:rPr lang="ru-RU" b="1" dirty="0" err="1"/>
              <a:t>японської</a:t>
            </a:r>
            <a:r>
              <a:rPr lang="ru-RU" b="1" dirty="0"/>
              <a:t> затоки </a:t>
            </a:r>
            <a:r>
              <a:rPr lang="ru-RU" b="1" dirty="0" err="1"/>
              <a:t>Мінамата</a:t>
            </a:r>
            <a:r>
              <a:rPr lang="ru-RU" b="1" dirty="0"/>
              <a:t> </a:t>
            </a:r>
            <a:r>
              <a:rPr lang="ru-RU" b="1" dirty="0" err="1"/>
              <a:t>риби</a:t>
            </a:r>
            <a:r>
              <a:rPr lang="ru-RU" b="1" dirty="0"/>
              <a:t> й </a:t>
            </a:r>
            <a:r>
              <a:rPr lang="ru-RU" b="1" dirty="0" err="1"/>
              <a:t>крабів</a:t>
            </a:r>
            <a:r>
              <a:rPr lang="ru-RU" b="1" dirty="0"/>
              <a:t>, </a:t>
            </a:r>
            <a:r>
              <a:rPr lang="ru-RU" b="1" dirty="0" err="1"/>
              <a:t>виловлених</a:t>
            </a:r>
            <a:r>
              <a:rPr lang="ru-RU" b="1" dirty="0"/>
              <a:t> у </a:t>
            </a:r>
            <a:r>
              <a:rPr lang="ru-RU" b="1" dirty="0" err="1"/>
              <a:t>забруднених</a:t>
            </a:r>
            <a:r>
              <a:rPr lang="ru-RU" b="1" dirty="0"/>
              <a:t> пестицидами водах, </a:t>
            </a:r>
            <a:r>
              <a:rPr lang="ru-RU" b="1" dirty="0" err="1"/>
              <a:t>спричинило</a:t>
            </a:r>
            <a:r>
              <a:rPr lang="ru-RU" b="1" dirty="0"/>
              <a:t> </a:t>
            </a:r>
            <a:r>
              <a:rPr lang="ru-RU" b="1" dirty="0" err="1"/>
              <a:t>хронічне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центральної</a:t>
            </a:r>
            <a:r>
              <a:rPr lang="ru-RU" b="1" dirty="0"/>
              <a:t> </a:t>
            </a:r>
            <a:r>
              <a:rPr lang="ru-RU" b="1" dirty="0" err="1"/>
              <a:t>нервової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369" y="3645024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err="1"/>
              <a:t>Щороку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таких хвороб, як холера, </a:t>
            </a:r>
            <a:r>
              <a:rPr lang="ru-RU" b="1" dirty="0" err="1"/>
              <a:t>дизентерія</a:t>
            </a:r>
            <a:r>
              <a:rPr lang="ru-RU" b="1" dirty="0"/>
              <a:t>, </a:t>
            </a:r>
            <a:r>
              <a:rPr lang="ru-RU" b="1" dirty="0" err="1"/>
              <a:t>більгарціоз</a:t>
            </a:r>
            <a:r>
              <a:rPr lang="ru-RU" b="1" dirty="0"/>
              <a:t>, </a:t>
            </a:r>
            <a:r>
              <a:rPr lang="ru-RU" b="1" dirty="0" err="1"/>
              <a:t>онхоцеркоз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 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передаються</a:t>
            </a:r>
            <a:r>
              <a:rPr lang="ru-RU" b="1" dirty="0"/>
              <a:t> через воду.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вмираю</a:t>
            </a:r>
            <a:r>
              <a:rPr lang="ru-RU" b="1" dirty="0"/>
              <a:t> до 50 тис. </a:t>
            </a:r>
            <a:r>
              <a:rPr lang="ru-RU" b="1" dirty="0" err="1"/>
              <a:t>чоловік</a:t>
            </a:r>
            <a:r>
              <a:rPr lang="ru-RU" b="1" dirty="0"/>
              <a:t>. </a:t>
            </a:r>
            <a:r>
              <a:rPr lang="ru-RU" b="1" dirty="0" err="1"/>
              <a:t>Спалахи</a:t>
            </a:r>
            <a:r>
              <a:rPr lang="ru-RU" b="1" dirty="0"/>
              <a:t> </a:t>
            </a:r>
            <a:r>
              <a:rPr lang="ru-RU" b="1" dirty="0" err="1"/>
              <a:t>холери</a:t>
            </a:r>
            <a:r>
              <a:rPr lang="ru-RU" b="1" dirty="0"/>
              <a:t> </a:t>
            </a:r>
            <a:r>
              <a:rPr lang="ru-RU" b="1" dirty="0" err="1"/>
              <a:t>відмічалися</a:t>
            </a:r>
            <a:r>
              <a:rPr lang="ru-RU" b="1" dirty="0"/>
              <a:t> в </a:t>
            </a:r>
            <a:r>
              <a:rPr lang="ru-RU" b="1" dirty="0" err="1"/>
              <a:t>країнах</a:t>
            </a:r>
            <a:r>
              <a:rPr lang="ru-RU" b="1" dirty="0"/>
              <a:t> Африки. </a:t>
            </a:r>
            <a:r>
              <a:rPr lang="ru-RU" b="1" dirty="0" err="1"/>
              <a:t>Встановлено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80% хвороб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зумовлено</a:t>
            </a:r>
            <a:r>
              <a:rPr lang="ru-RU" b="1" dirty="0"/>
              <a:t> </a:t>
            </a:r>
            <a:r>
              <a:rPr lang="ru-RU" b="1" dirty="0" err="1"/>
              <a:t>незадовільною</a:t>
            </a:r>
            <a:r>
              <a:rPr lang="ru-RU" b="1" dirty="0"/>
              <a:t> </a:t>
            </a:r>
            <a:r>
              <a:rPr lang="ru-RU" b="1" dirty="0" err="1"/>
              <a:t>якістю</a:t>
            </a:r>
            <a:r>
              <a:rPr lang="ru-RU" b="1" dirty="0"/>
              <a:t> води. </a:t>
            </a:r>
            <a:r>
              <a:rPr lang="ru-RU" b="1" dirty="0" err="1"/>
              <a:t>Від</a:t>
            </a:r>
            <a:r>
              <a:rPr lang="ru-RU" b="1" dirty="0"/>
              <a:t> хвороб, </a:t>
            </a:r>
            <a:r>
              <a:rPr lang="ru-RU" b="1" dirty="0" err="1"/>
              <a:t>пов`язаних</a:t>
            </a:r>
            <a:r>
              <a:rPr lang="ru-RU" b="1" dirty="0"/>
              <a:t> з водою, </a:t>
            </a:r>
            <a:r>
              <a:rPr lang="ru-RU" b="1" dirty="0" err="1"/>
              <a:t>потерпає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</a:t>
            </a:r>
            <a:r>
              <a:rPr lang="ru-RU" b="1" dirty="0" err="1"/>
              <a:t>половини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планети</a:t>
            </a:r>
            <a:r>
              <a:rPr lang="ru-RU" b="1" dirty="0"/>
              <a:t>.</a:t>
            </a:r>
          </a:p>
          <a:p>
            <a:r>
              <a:rPr lang="ru-RU" b="1" dirty="0" err="1"/>
              <a:t>Отже</a:t>
            </a:r>
            <a:r>
              <a:rPr lang="ru-RU" b="1" dirty="0"/>
              <a:t>,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підвести</a:t>
            </a:r>
            <a:r>
              <a:rPr lang="ru-RU" b="1" dirty="0"/>
              <a:t> </a:t>
            </a:r>
            <a:r>
              <a:rPr lang="ru-RU" b="1" dirty="0" err="1"/>
              <a:t>підсумок</a:t>
            </a:r>
            <a:r>
              <a:rPr lang="ru-RU" b="1" dirty="0"/>
              <a:t> про те,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води </a:t>
            </a:r>
            <a:r>
              <a:rPr lang="ru-RU" b="1" dirty="0" err="1"/>
              <a:t>згубно</a:t>
            </a:r>
            <a:r>
              <a:rPr lang="ru-RU" b="1" dirty="0"/>
              <a:t> </a:t>
            </a:r>
            <a:r>
              <a:rPr lang="ru-RU" b="1" dirty="0" err="1"/>
              <a:t>впливає</a:t>
            </a:r>
            <a:r>
              <a:rPr lang="ru-RU" b="1" dirty="0"/>
              <a:t> на </a:t>
            </a:r>
            <a:r>
              <a:rPr lang="ru-RU" b="1" dirty="0" err="1"/>
              <a:t>життєдіяльність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, а особливо на </a:t>
            </a:r>
            <a:r>
              <a:rPr lang="ru-RU" b="1" dirty="0" err="1"/>
              <a:t>здоров`я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. </a:t>
            </a:r>
            <a:r>
              <a:rPr lang="ru-RU" b="1" dirty="0" err="1"/>
              <a:t>Забруднена</a:t>
            </a:r>
            <a:r>
              <a:rPr lang="ru-RU" b="1" dirty="0"/>
              <a:t> </a:t>
            </a:r>
            <a:r>
              <a:rPr lang="ru-RU" b="1" dirty="0" err="1"/>
              <a:t>риба</a:t>
            </a:r>
            <a:r>
              <a:rPr lang="ru-RU" b="1" dirty="0"/>
              <a:t>, яка </a:t>
            </a:r>
            <a:r>
              <a:rPr lang="ru-RU" b="1" dirty="0" err="1"/>
              <a:t>споживається</a:t>
            </a:r>
            <a:r>
              <a:rPr lang="ru-RU" b="1" dirty="0"/>
              <a:t> </a:t>
            </a:r>
            <a:r>
              <a:rPr lang="ru-RU" b="1" dirty="0" err="1"/>
              <a:t>людиною</a:t>
            </a:r>
            <a:r>
              <a:rPr lang="ru-RU" b="1" dirty="0"/>
              <a:t> </a:t>
            </a:r>
            <a:r>
              <a:rPr lang="ru-RU" b="1" dirty="0" err="1"/>
              <a:t>спричиняє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тяжких хвороб. У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водойм</a:t>
            </a:r>
            <a:r>
              <a:rPr lang="ru-RU" b="1" dirty="0"/>
              <a:t> гинуть </a:t>
            </a:r>
            <a:r>
              <a:rPr lang="ru-RU" b="1" dirty="0" err="1"/>
              <a:t>живі</a:t>
            </a:r>
            <a:r>
              <a:rPr lang="ru-RU" b="1" dirty="0"/>
              <a:t> </a:t>
            </a:r>
            <a:r>
              <a:rPr lang="ru-RU" b="1" dirty="0" err="1"/>
              <a:t>організми</a:t>
            </a:r>
            <a:r>
              <a:rPr lang="ru-RU" b="1" dirty="0"/>
              <a:t>.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мешкають</a:t>
            </a:r>
            <a:r>
              <a:rPr lang="ru-RU" b="1" dirty="0"/>
              <a:t> у </a:t>
            </a:r>
            <a:r>
              <a:rPr lang="ru-RU" b="1" dirty="0" err="1"/>
              <a:t>водоймах</a:t>
            </a:r>
            <a:r>
              <a:rPr lang="ru-RU" b="1" dirty="0"/>
              <a:t>, птахи. </a:t>
            </a:r>
            <a:r>
              <a:rPr lang="ru-RU" b="1" dirty="0" err="1"/>
              <a:t>Багато</a:t>
            </a:r>
            <a:r>
              <a:rPr lang="ru-RU" b="1" dirty="0"/>
              <a:t> хвороб, як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більгарціоз</a:t>
            </a:r>
            <a:r>
              <a:rPr lang="ru-RU" b="1" dirty="0"/>
              <a:t>, </a:t>
            </a:r>
            <a:r>
              <a:rPr lang="ru-RU" b="1" dirty="0" err="1"/>
              <a:t>онхоцеркоз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 </a:t>
            </a:r>
            <a:r>
              <a:rPr lang="ru-RU" b="1" dirty="0" err="1"/>
              <a:t>передаються</a:t>
            </a:r>
            <a:r>
              <a:rPr lang="ru-RU" b="1" dirty="0"/>
              <a:t> через воду. </a:t>
            </a:r>
            <a:r>
              <a:rPr lang="ru-RU" b="1" dirty="0" err="1"/>
              <a:t>Ця</a:t>
            </a:r>
            <a:r>
              <a:rPr lang="ru-RU" b="1" dirty="0"/>
              <a:t> проблема є глобальною в </a:t>
            </a:r>
            <a:r>
              <a:rPr lang="ru-RU" b="1" dirty="0" err="1"/>
              <a:t>усьому</a:t>
            </a:r>
            <a:r>
              <a:rPr lang="ru-RU" b="1" dirty="0"/>
              <a:t> </a:t>
            </a:r>
            <a:r>
              <a:rPr lang="ru-RU" b="1" dirty="0" err="1"/>
              <a:t>світі</a:t>
            </a:r>
            <a:r>
              <a:rPr lang="ru-RU" b="1" dirty="0"/>
              <a:t> і </a:t>
            </a:r>
            <a:r>
              <a:rPr lang="ru-RU" b="1" dirty="0" err="1"/>
              <a:t>потребує</a:t>
            </a:r>
            <a:r>
              <a:rPr lang="ru-RU" b="1" dirty="0"/>
              <a:t> </a:t>
            </a:r>
            <a:r>
              <a:rPr lang="ru-RU" b="1" dirty="0" err="1"/>
              <a:t>негайного</a:t>
            </a:r>
            <a:r>
              <a:rPr lang="ru-RU" b="1" dirty="0"/>
              <a:t> </a:t>
            </a:r>
            <a:r>
              <a:rPr lang="ru-RU" b="1" dirty="0" err="1"/>
              <a:t>вирішення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562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заходи </a:t>
            </a:r>
            <a:r>
              <a:rPr lang="ru-RU" b="1" dirty="0" err="1"/>
              <a:t>охорони</a:t>
            </a:r>
            <a:r>
              <a:rPr lang="ru-RU" b="1" dirty="0"/>
              <a:t> і </a:t>
            </a:r>
            <a:r>
              <a:rPr lang="ru-RU" b="1" dirty="0" err="1"/>
              <a:t>раціонального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води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5022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Охороні</a:t>
            </a:r>
            <a:r>
              <a:rPr lang="ru-RU" dirty="0"/>
              <a:t> вод </a:t>
            </a:r>
            <a:r>
              <a:rPr lang="ru-RU" dirty="0" err="1"/>
              <a:t>сприяє</a:t>
            </a:r>
            <a:r>
              <a:rPr lang="ru-RU" dirty="0"/>
              <a:t> </a:t>
            </a:r>
            <a:r>
              <a:rPr lang="ru-RU" i="1" dirty="0" err="1"/>
              <a:t>раціональне</a:t>
            </a:r>
            <a:r>
              <a:rPr lang="ru-RU" i="1" dirty="0"/>
              <a:t> </a:t>
            </a:r>
            <a:r>
              <a:rPr lang="ru-RU" i="1" dirty="0" err="1"/>
              <a:t>водокористування</a:t>
            </a:r>
            <a:r>
              <a:rPr lang="ru-RU" i="1" dirty="0"/>
              <a:t> – </a:t>
            </a:r>
            <a:r>
              <a:rPr lang="ru-RU" dirty="0"/>
              <a:t>комплекс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зниження</a:t>
            </a:r>
            <a:r>
              <a:rPr lang="ru-RU" dirty="0"/>
              <a:t> забору </a:t>
            </a:r>
            <a:r>
              <a:rPr lang="ru-RU" dirty="0" err="1"/>
              <a:t>свіжої</a:t>
            </a:r>
            <a:r>
              <a:rPr lang="ru-RU" dirty="0"/>
              <a:t> води </a:t>
            </a:r>
            <a:r>
              <a:rPr lang="ru-RU" dirty="0" err="1"/>
              <a:t>промисловими</a:t>
            </a:r>
            <a:r>
              <a:rPr lang="ru-RU" dirty="0"/>
              <a:t>, </a:t>
            </a:r>
            <a:r>
              <a:rPr lang="ru-RU" dirty="0" err="1"/>
              <a:t>сільськогосподарськими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об`єктами</a:t>
            </a:r>
            <a:r>
              <a:rPr lang="ru-RU" dirty="0"/>
              <a:t> та </a:t>
            </a:r>
            <a:r>
              <a:rPr lang="ru-RU" dirty="0" err="1"/>
              <a:t>технологічно</a:t>
            </a:r>
            <a:r>
              <a:rPr lang="ru-RU" dirty="0"/>
              <a:t> </a:t>
            </a:r>
            <a:r>
              <a:rPr lang="ru-RU" dirty="0" err="1"/>
              <a:t>виправдане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у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940045"/>
            <a:ext cx="5022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Охороні</a:t>
            </a:r>
            <a:r>
              <a:rPr lang="ru-RU" b="1" dirty="0"/>
              <a:t> </a:t>
            </a:r>
            <a:r>
              <a:rPr lang="ru-RU" b="1" dirty="0" err="1"/>
              <a:t>водних</a:t>
            </a:r>
            <a:r>
              <a:rPr lang="ru-RU" b="1" dirty="0"/>
              <a:t> </a:t>
            </a:r>
            <a:r>
              <a:rPr lang="ru-RU" b="1" dirty="0" err="1"/>
              <a:t>ресурсів</a:t>
            </a:r>
            <a:r>
              <a:rPr lang="ru-RU" b="1" dirty="0"/>
              <a:t> </a:t>
            </a:r>
            <a:r>
              <a:rPr lang="ru-RU" b="1" dirty="0" err="1"/>
              <a:t>сприяють</a:t>
            </a:r>
            <a:r>
              <a:rPr lang="ru-RU" b="1" dirty="0"/>
              <a:t> </a:t>
            </a:r>
            <a:r>
              <a:rPr lang="ru-RU" b="1" dirty="0" err="1"/>
              <a:t>меліоративні</a:t>
            </a:r>
            <a:r>
              <a:rPr lang="ru-RU" b="1" dirty="0"/>
              <a:t> заходи:</a:t>
            </a:r>
          </a:p>
          <a:p>
            <a:r>
              <a:rPr lang="en-US" dirty="0"/>
              <a:t> </a:t>
            </a:r>
            <a:r>
              <a:rPr lang="uk-UA" dirty="0" smtClean="0"/>
              <a:t> </a:t>
            </a:r>
            <a:r>
              <a:rPr lang="ru-RU" i="1" dirty="0" err="1" smtClean="0"/>
              <a:t>лісова</a:t>
            </a:r>
            <a:r>
              <a:rPr lang="ru-RU" i="1" dirty="0" smtClean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дерев`янистої</a:t>
            </a:r>
            <a:r>
              <a:rPr lang="ru-RU" dirty="0"/>
              <a:t> і </a:t>
            </a:r>
            <a:r>
              <a:rPr lang="ru-RU" dirty="0" err="1"/>
              <a:t>чагарникової</a:t>
            </a:r>
            <a:r>
              <a:rPr lang="ru-RU" dirty="0"/>
              <a:t> </a:t>
            </a:r>
            <a:r>
              <a:rPr lang="ru-RU" dirty="0" err="1"/>
              <a:t>рослинності</a:t>
            </a:r>
            <a:r>
              <a:rPr lang="ru-RU" dirty="0"/>
              <a:t> в межах </a:t>
            </a:r>
            <a:r>
              <a:rPr lang="ru-RU" dirty="0" err="1"/>
              <a:t>верхньої</a:t>
            </a:r>
            <a:r>
              <a:rPr lang="ru-RU" dirty="0"/>
              <a:t> і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річкових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метою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поверхневого</a:t>
            </a:r>
            <a:r>
              <a:rPr lang="ru-RU" dirty="0"/>
              <a:t> стоку і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;</a:t>
            </a:r>
          </a:p>
          <a:p>
            <a:r>
              <a:rPr lang="en-US" dirty="0"/>
              <a:t>  </a:t>
            </a:r>
            <a:r>
              <a:rPr lang="ru-RU" i="1" dirty="0" err="1"/>
              <a:t>агротехнічна</a:t>
            </a:r>
            <a:r>
              <a:rPr lang="ru-RU" i="1" dirty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;</a:t>
            </a:r>
          </a:p>
          <a:p>
            <a:r>
              <a:rPr lang="en-US" dirty="0"/>
              <a:t>  </a:t>
            </a:r>
            <a:r>
              <a:rPr lang="ru-RU" i="1" dirty="0" err="1"/>
              <a:t>гідротехнічна</a:t>
            </a:r>
            <a:r>
              <a:rPr lang="ru-RU" i="1" dirty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регулювання</a:t>
            </a:r>
            <a:r>
              <a:rPr lang="ru-RU" dirty="0"/>
              <a:t> водно-</a:t>
            </a:r>
            <a:r>
              <a:rPr lang="ru-RU" dirty="0" err="1"/>
              <a:t>повітряного</a:t>
            </a:r>
            <a:r>
              <a:rPr lang="ru-RU" dirty="0"/>
              <a:t> режиму </a:t>
            </a:r>
            <a:r>
              <a:rPr lang="ru-RU" dirty="0" err="1"/>
              <a:t>ґрунтів</a:t>
            </a:r>
            <a:r>
              <a:rPr lang="ru-RU" dirty="0"/>
              <a:t> при </a:t>
            </a:r>
            <a:r>
              <a:rPr lang="ru-RU" dirty="0" err="1"/>
              <a:t>вирощуванні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33796">
            <a:off x="5364088" y="908720"/>
            <a:ext cx="3485708" cy="2541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2415">
            <a:off x="5131236" y="4141274"/>
            <a:ext cx="3278826" cy="23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8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3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замислитись</a:t>
            </a:r>
            <a:r>
              <a:rPr lang="ru-RU" dirty="0"/>
              <a:t> над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нашим </a:t>
            </a:r>
            <a:r>
              <a:rPr lang="ru-RU" dirty="0" err="1"/>
              <a:t>обов`язком</a:t>
            </a:r>
            <a:r>
              <a:rPr lang="ru-RU" dirty="0"/>
              <a:t> є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водним</a:t>
            </a:r>
            <a:r>
              <a:rPr lang="ru-RU" dirty="0"/>
              <a:t> </a:t>
            </a:r>
            <a:r>
              <a:rPr lang="ru-RU" dirty="0" err="1"/>
              <a:t>масивів,їх</a:t>
            </a:r>
            <a:r>
              <a:rPr lang="ru-RU" dirty="0"/>
              <a:t> </a:t>
            </a:r>
            <a:r>
              <a:rPr lang="ru-RU" dirty="0" err="1"/>
              <a:t>охорона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буде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як одну з </a:t>
            </a:r>
            <a:r>
              <a:rPr lang="ru-RU" dirty="0" err="1"/>
              <a:t>основних</a:t>
            </a:r>
            <a:r>
              <a:rPr lang="ru-RU" dirty="0"/>
              <a:t> проблем, то ми </a:t>
            </a:r>
            <a:r>
              <a:rPr lang="ru-RU" dirty="0" err="1"/>
              <a:t>зможемо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стан наших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морів</a:t>
            </a:r>
            <a:r>
              <a:rPr lang="ru-RU" dirty="0"/>
              <a:t>, </a:t>
            </a:r>
            <a:r>
              <a:rPr lang="ru-RU" dirty="0" err="1"/>
              <a:t>океанів</a:t>
            </a:r>
            <a:r>
              <a:rPr lang="ru-RU" dirty="0"/>
              <a:t>. Зараз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 smtClean="0"/>
              <a:t>діяти,створюються</a:t>
            </a:r>
            <a:r>
              <a:rPr lang="ru-RU" dirty="0" smtClean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по </a:t>
            </a:r>
            <a:r>
              <a:rPr lang="ru-RU" dirty="0" err="1"/>
              <a:t>очищенню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, але я </a:t>
            </a:r>
            <a:r>
              <a:rPr lang="ru-RU" dirty="0" err="1"/>
              <a:t>вважаю,що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достататньо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повинна </a:t>
            </a:r>
            <a:r>
              <a:rPr lang="ru-RU" dirty="0" err="1"/>
              <a:t>слідкувати</a:t>
            </a:r>
            <a:r>
              <a:rPr lang="ru-RU" dirty="0"/>
              <a:t> за станом </a:t>
            </a:r>
            <a:r>
              <a:rPr lang="ru-RU" dirty="0" err="1"/>
              <a:t>водоймищ</a:t>
            </a:r>
            <a:r>
              <a:rPr lang="ru-RU" dirty="0"/>
              <a:t> і </a:t>
            </a:r>
            <a:r>
              <a:rPr lang="ru-RU" dirty="0" err="1"/>
              <a:t>охороняти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не </a:t>
            </a:r>
            <a:r>
              <a:rPr lang="ru-RU" dirty="0" err="1"/>
              <a:t>забруднювати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продуктами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доцільним</a:t>
            </a:r>
            <a:r>
              <a:rPr lang="ru-RU" dirty="0"/>
              <a:t> буде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води в </a:t>
            </a:r>
            <a:r>
              <a:rPr lang="ru-RU" dirty="0" err="1"/>
              <a:t>промисловості</a:t>
            </a:r>
            <a:r>
              <a:rPr lang="ru-RU" dirty="0"/>
              <a:t> і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. Лише </a:t>
            </a:r>
            <a:r>
              <a:rPr lang="ru-RU" dirty="0" err="1"/>
              <a:t>власними</a:t>
            </a:r>
            <a:r>
              <a:rPr lang="ru-RU" dirty="0"/>
              <a:t> силами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корисне</a:t>
            </a:r>
            <a:r>
              <a:rPr lang="ru-RU" dirty="0"/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164" y="3212976"/>
            <a:ext cx="4280488" cy="3247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11" y="3183798"/>
            <a:ext cx="4368671" cy="32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</TotalTime>
  <Words>412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Забруднення водойм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11</cp:revision>
  <dcterms:created xsi:type="dcterms:W3CDTF">2013-11-17T14:17:47Z</dcterms:created>
  <dcterms:modified xsi:type="dcterms:W3CDTF">2020-05-24T13:47:30Z</dcterms:modified>
</cp:coreProperties>
</file>