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8" r:id="rId10"/>
    <p:sldId id="269" r:id="rId11"/>
    <p:sldId id="271" r:id="rId12"/>
    <p:sldId id="272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65818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056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7757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0838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43921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527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9684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7679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1616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0531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482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5029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3714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2728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892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4147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18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3762" y="-1020921"/>
            <a:ext cx="10572000" cy="2971051"/>
          </a:xfrm>
        </p:spPr>
        <p:txBody>
          <a:bodyPr/>
          <a:lstStyle/>
          <a:p>
            <a:r>
              <a:rPr lang="uk-UA" dirty="0" smtClean="0"/>
              <a:t>ЦІКАВІ ФАКТИ ПРО ГРИБИ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ПІДГОТУВАВ: </a:t>
            </a:r>
            <a:r>
              <a:rPr lang="uk-UA" dirty="0" err="1" smtClean="0"/>
              <a:t>Воронюк</a:t>
            </a:r>
            <a:r>
              <a:rPr lang="uk-UA" dirty="0" smtClean="0"/>
              <a:t> В.О., керівник гуртків ПНВО</a:t>
            </a:r>
            <a:endParaRPr lang="uk-UA" dirty="0"/>
          </a:p>
        </p:txBody>
      </p:sp>
      <p:pic>
        <p:nvPicPr>
          <p:cNvPr id="1026" name="Picture 2" descr="Про що варто пам'ятати грибникам / / : Бердичівський погля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0" y="2048625"/>
            <a:ext cx="4165477" cy="267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1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1396" y="2133599"/>
            <a:ext cx="6113215" cy="4005943"/>
          </a:xfrm>
        </p:spPr>
        <p:txBody>
          <a:bodyPr>
            <a:normAutofit/>
          </a:bodyPr>
          <a:lstStyle/>
          <a:p>
            <a:r>
              <a:rPr lang="uk-UA" sz="3200" b="0" i="0" dirty="0">
                <a:effectLst/>
                <a:latin typeface="Arial" panose="020B0604020202020204" pitchFamily="34" charset="0"/>
              </a:rPr>
              <a:t>Лікувальними властивостями володіють різні гриби, в тому числі і шампіньйони. А шкірка грибів-дощовиків використовується замість лейкопластиру - внутрішня її частина стерильна і має бактерицидні властивості.</a:t>
            </a:r>
            <a:endParaRPr lang="uk-UA" sz="3200" dirty="0"/>
          </a:p>
        </p:txBody>
      </p:sp>
      <p:pic>
        <p:nvPicPr>
          <p:cNvPr id="6146" name="Picture 2" descr="Щазжа в лес! За грибами!: vodolei_13 — LiveJour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6" y="2736711"/>
            <a:ext cx="5045817" cy="279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9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792" y="2133600"/>
            <a:ext cx="5388820" cy="4017818"/>
          </a:xfrm>
        </p:spPr>
        <p:txBody>
          <a:bodyPr>
            <a:normAutofit fontScale="85000" lnSpcReduction="10000"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гриби №9 - Гриб може «пробити» асфальт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У період росту тиск гриба досягає семи атмосфер (що дорівнює тиску в шинах самоскида-</a:t>
            </a:r>
            <a:r>
              <a:rPr lang="uk-UA" sz="2800" b="0" i="0" dirty="0" err="1">
                <a:effectLst/>
                <a:latin typeface="Arial" panose="020B0604020202020204" pitchFamily="34" charset="0"/>
              </a:rPr>
              <a:t>десятитонника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). Тому, здавалося б, м'який капелюшок гриба може пробитися не тільки крізь асфальт і бетон, а й через більш тверді поверхні, такі як мармур і залізо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uk-UA" sz="2800" dirty="0"/>
          </a:p>
        </p:txBody>
      </p:sp>
      <p:pic>
        <p:nvPicPr>
          <p:cNvPr id="7172" name="Picture 4" descr="Гриби «атакують»: поради, як не стати жертвою «тихого полювання» :  06:08:2020 - vn.20minut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0" y="2386940"/>
            <a:ext cx="5432961" cy="362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7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94514" y="2133600"/>
            <a:ext cx="6410097" cy="3946566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гриби №10 - Гриби світяться в темряві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Деякі гриби мають грибниці, що світяться. Наприклад, опеньок осінній, густо зростаючий на трухлявих пнях. У темряві можна побачити, як грибниці світяться - </a:t>
            </a:r>
            <a:r>
              <a:rPr lang="uk-UA" sz="2800" b="0" i="0" dirty="0" err="1">
                <a:effectLst/>
                <a:latin typeface="Arial" panose="020B0604020202020204" pitchFamily="34" charset="0"/>
              </a:rPr>
              <a:t>фосфоресцирують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. Це видовище раніше дуже лякало людей, вони тут таки населили ліс відьмами і лісовиками. Що цікаво - мерехтіння таких вогнів нагадує пересування живих істот, так як змінюється при кожному нахилі, кожному повороті голови.</a:t>
            </a:r>
          </a:p>
          <a:p>
            <a:endParaRPr lang="uk-UA" sz="2800" dirty="0"/>
          </a:p>
        </p:txBody>
      </p:sp>
      <p:pic>
        <p:nvPicPr>
          <p:cNvPr id="8194" name="Picture 2" descr="Білі гриби мішками: як на Прикарпатті заробляють на щедрому урожаї гриб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8" y="1905000"/>
            <a:ext cx="4606430" cy="345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448301" y="2133600"/>
            <a:ext cx="5056311" cy="4112821"/>
          </a:xfrm>
        </p:spPr>
        <p:txBody>
          <a:bodyPr>
            <a:normAutofit fontScale="85000" lnSpcReduction="20000"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гриби №11 - Гриби - цінний поживний продукт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Гриби - джерело білка і, меншою мірою, вуглеводів, при цьому абсолютно не містять холестерину і тваринних насичених жирів. Тому можуть сміливо стати більш здоровою альтернативою м'ясу. Крім білка і вуглеводів, гриби багаті вітамінами В1, В2, Д, селеном, калієм, </a:t>
            </a:r>
            <a:r>
              <a:rPr lang="uk-UA" sz="2800" b="0" i="0" dirty="0" err="1">
                <a:effectLst/>
                <a:latin typeface="Arial" panose="020B0604020202020204" pitchFamily="34" charset="0"/>
              </a:rPr>
              <a:t>ніацином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 і антиоксидантами.</a:t>
            </a:r>
          </a:p>
          <a:p>
            <a:endParaRPr lang="uk-UA" sz="2800" dirty="0"/>
          </a:p>
        </p:txBody>
      </p:sp>
      <p:pic>
        <p:nvPicPr>
          <p:cNvPr id="9218" name="Picture 2" descr="Грибний сезон - як відрізнити їстівні гриби від отруйних: поради, що  врятують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23" y="2296885"/>
            <a:ext cx="5702278" cy="32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48" y="982265"/>
            <a:ext cx="9944101" cy="62940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Сподіваюсь </a:t>
            </a:r>
            <a:r>
              <a:rPr lang="uk-UA" dirty="0"/>
              <a:t>вам було цікаво, дякую за увагу ☺☺☺</a:t>
            </a:r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7588" y="3289300"/>
            <a:ext cx="4438650" cy="1466850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046" y="2296715"/>
            <a:ext cx="6375797" cy="39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0313" y="-492171"/>
            <a:ext cx="8911687" cy="128089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593278" y="2133600"/>
            <a:ext cx="5911334" cy="3777622"/>
          </a:xfrm>
        </p:spPr>
        <p:txBody>
          <a:bodyPr>
            <a:normAutofit fontScale="85000" lnSpcReduction="10000"/>
          </a:bodyPr>
          <a:lstStyle/>
          <a:p>
            <a:r>
              <a:rPr lang="uk-UA" sz="3200" i="1" dirty="0">
                <a:effectLst/>
                <a:latin typeface="Arial" panose="020B0604020202020204" pitchFamily="34" charset="0"/>
              </a:rPr>
              <a:t>Факт про гриби №1 - Тварини чи рослини?</a:t>
            </a:r>
          </a:p>
          <a:p>
            <a:r>
              <a:rPr lang="uk-UA" sz="3200" i="1" dirty="0">
                <a:effectLst/>
                <a:latin typeface="Arial" panose="020B0604020202020204" pitchFamily="34" charset="0"/>
              </a:rPr>
              <a:t>Відповіді на це питання не існувало дуже довгий час, поки в 1960 році вони не були виділені в окреме царство грибів. За вмістом білків гриби ближче до тварин, а за складом вуглеводів і мінералів - до рослин.</a:t>
            </a:r>
          </a:p>
          <a:p>
            <a:endParaRPr lang="uk-UA" dirty="0"/>
          </a:p>
        </p:txBody>
      </p:sp>
      <p:pic>
        <p:nvPicPr>
          <p:cNvPr id="2050" name="Picture 2" descr="Як правильно збирати та вживати гриби, перша допомога при отруєнні /  Полтавщ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3" y="2425554"/>
            <a:ext cx="5147465" cy="33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3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1396" y="2268186"/>
            <a:ext cx="6113215" cy="3295289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гриби №2 - Гриби старші за динозаврів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Доведеним є той факт, що гриби існували 400 мільйонів років тому, тобто, задовго до появи динозаврів. Вони є одними з найдавніших мешканців планети, поряд з папоротями. Але якщо гігантські папороті, що збереглися з того ж періоду, значно подрібнювали, то гриби, пристосовуючись, видозмінювалися і, схоже, всі ці види існують і зараз.</a:t>
            </a:r>
          </a:p>
          <a:p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13" y="2148329"/>
            <a:ext cx="4574863" cy="32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59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712030" y="1567543"/>
            <a:ext cx="5661255" cy="4004583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гриби №3 - Гриби дуже живучі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По-перше, про це говорить їх різноманітність. По-друге, напевно кожна з нас боролася з грибковими інфекціями в організмі або навіть на стінах будинку - вивести паразита дуже складно. Ще б пак! Гриби виживають на висоті 30000 метрів над землею, витримують високе опромінення (в центрі Чорнобильської аварії гриби вижили) і тиск у 8 атмосфер. А ще вони можуть жити навіть на поверхні сірчаної кислоти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uk-UA" sz="2800" dirty="0"/>
          </a:p>
        </p:txBody>
      </p:sp>
      <p:pic>
        <p:nvPicPr>
          <p:cNvPr id="3074" name="Picture 2" descr="Отруєння грибами: симптоми та перша допомога | | Терміново новини Тернопо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36" y="1828801"/>
            <a:ext cx="54768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5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43896" y="2133599"/>
            <a:ext cx="6160716" cy="3376551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гриби №4 - Усі гриби досі ще не порахували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Вчені вважають гриби найрізноманітнішими живими істотами на нашій планеті. Їх так багато, що на кожен вид рослин припадає 6 видів грибів, При приблизному підрахунку виходить, що грибів близько 2 мільйонів видів. Вивчено при цьому лише 100 000, а класифіковано і того менше</a:t>
            </a:r>
            <a:r>
              <a:rPr lang="uk-UA" sz="2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2631280" y="8112447"/>
            <a:ext cx="6929437" cy="4767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19" y="1930082"/>
            <a:ext cx="5044777" cy="378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640778" y="2133600"/>
            <a:ext cx="5863833" cy="3873253"/>
          </a:xfrm>
        </p:spPr>
        <p:txBody>
          <a:bodyPr>
            <a:normAutofit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гриби №5 - Гриби засмагають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Дивно, але гриби, при достатній кількості сонячного світла, виробляють вітамін Д - від цього залежить колір їх капелюшків. Тобто вони насправді засмагають.</a:t>
            </a:r>
          </a:p>
          <a:p>
            <a:endParaRPr lang="uk-UA" sz="2400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19" y="2133600"/>
            <a:ext cx="515215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975760" y="240475"/>
            <a:ext cx="6279469" cy="3329049"/>
          </a:xfrm>
        </p:spPr>
        <p:txBody>
          <a:bodyPr>
            <a:normAutofit fontScale="70000" lnSpcReduction="20000"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грибах №6 - Грибні рекорди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Важко повірити, але дуже великий білий гриб знайшли в Америці (штат </a:t>
            </a:r>
            <a:r>
              <a:rPr lang="uk-UA" sz="2800" b="0" i="0" dirty="0" err="1">
                <a:effectLst/>
                <a:latin typeface="Arial" panose="020B0604020202020204" pitchFamily="34" charset="0"/>
              </a:rPr>
              <a:t>Вісконсін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) в 1985 році. Він важив 140 кг і мав охоплення два метри.</a:t>
            </a: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У штаті </a:t>
            </a:r>
            <a:r>
              <a:rPr lang="uk-UA" sz="2800" b="0" i="0" dirty="0" err="1">
                <a:effectLst/>
                <a:latin typeface="Arial" panose="020B0604020202020204" pitchFamily="34" charset="0"/>
              </a:rPr>
              <a:t>Орегон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 знайдена грибниця, що займає площу 900 гектарів і важить кілька сотень </a:t>
            </a:r>
            <a:r>
              <a:rPr lang="uk-UA" sz="2800" b="0" i="0" dirty="0" err="1">
                <a:effectLst/>
                <a:latin typeface="Arial" panose="020B0604020202020204" pitchFamily="34" charset="0"/>
              </a:rPr>
              <a:t>тонн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А в Швейцарії виявили гриб у віці близько 1000 років - опеньок, розмірами 800х500 метрів. Його грибниця займає 35 гектарів площі швейцарського національного парку м </a:t>
            </a:r>
            <a:r>
              <a:rPr lang="uk-UA" sz="2800" b="0" i="0" dirty="0" err="1">
                <a:effectLst/>
                <a:latin typeface="Arial" panose="020B0604020202020204" pitchFamily="34" charset="0"/>
              </a:rPr>
              <a:t>Офенпасс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uk-UA" sz="2400" dirty="0"/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84" y="3763013"/>
            <a:ext cx="62865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97301" y="624110"/>
            <a:ext cx="5747545" cy="3216612"/>
          </a:xfrm>
        </p:spPr>
        <p:txBody>
          <a:bodyPr>
            <a:normAutofit fontScale="25000" lnSpcReduction="20000"/>
          </a:bodyPr>
          <a:lstStyle/>
          <a:p>
            <a:r>
              <a:rPr lang="uk-UA" sz="8000" b="1" i="0" dirty="0">
                <a:effectLst/>
                <a:latin typeface="Arial" panose="020B0604020202020204" pitchFamily="34" charset="0"/>
              </a:rPr>
              <a:t>Факт про гриби №7 - Гриби - хижаки і вбивці</a:t>
            </a:r>
            <a:endParaRPr lang="uk-UA" sz="8000" b="0" i="0" dirty="0">
              <a:effectLst/>
              <a:latin typeface="Arial" panose="020B0604020202020204" pitchFamily="34" charset="0"/>
            </a:endParaRPr>
          </a:p>
          <a:p>
            <a:r>
              <a:rPr lang="uk-UA" sz="8000" b="0" i="0" dirty="0">
                <a:effectLst/>
                <a:latin typeface="Arial" panose="020B0604020202020204" pitchFamily="34" charset="0"/>
              </a:rPr>
              <a:t>Гриби живляться черв'яками, розставляючи на них пастки. Якщо черв'як торкнеться такої пастки, то прилипає до неї і тут же виявляється обплутаним нитками грибниці. Врятуватися немає жодних шансів.</a:t>
            </a:r>
          </a:p>
          <a:p>
            <a:r>
              <a:rPr lang="uk-UA" sz="8000" b="0" i="0" dirty="0">
                <a:effectLst/>
                <a:latin typeface="Arial" panose="020B0604020202020204" pitchFamily="34" charset="0"/>
              </a:rPr>
              <a:t>Спори грибів можуть проростати всередину живих істот. При цьому людина захворює, а гусениця і зовсім гине. Гриб же при цьому тільки розвивається.</a:t>
            </a:r>
          </a:p>
          <a:p>
            <a:r>
              <a:rPr lang="uk-UA" sz="8000" b="0" i="0" dirty="0">
                <a:effectLst/>
                <a:latin typeface="Arial" panose="020B0604020202020204" pitchFamily="34" charset="0"/>
              </a:rPr>
              <a:t>Однієї маленької блідої поганки вистачить, щоб убити 4 людини. А ось мухоморів знадобиться кілька штук.</a:t>
            </a:r>
          </a:p>
          <a:p>
            <a:pPr marL="0" indent="0">
              <a:buNone/>
            </a:pPr>
            <a:endParaRPr lang="uk-UA" sz="8000" b="0" i="0" dirty="0">
              <a:effectLst/>
              <a:latin typeface="Arial" panose="020B0604020202020204" pitchFamily="34" charset="0"/>
            </a:endParaRPr>
          </a:p>
          <a:p>
            <a:r>
              <a:rPr lang="uk-UA" sz="8000" b="0" i="0" dirty="0">
                <a:effectLst/>
                <a:latin typeface="Arial" panose="020B0604020202020204" pitchFamily="34" charset="0"/>
              </a:rPr>
              <a:t>У давні часи з грибів готували сильнодіючі отрути і активно використовували для усунення супротивників. Наприклад, імператора Клавдія отруїла його дружина Агрипина, зваривши суп з блідої поганки.</a:t>
            </a:r>
          </a:p>
          <a:p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074" y="9838284"/>
            <a:ext cx="6241851" cy="4681388"/>
          </a:xfrm>
          <a:prstGeom prst="rect">
            <a:avLst/>
          </a:prstGeom>
        </p:spPr>
      </p:pic>
      <p:pic>
        <p:nvPicPr>
          <p:cNvPr id="4098" name="Picture 2" descr="Як не отруїтися гриб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44" y="1694686"/>
            <a:ext cx="52387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2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416729" y="1785393"/>
            <a:ext cx="6775271" cy="3463500"/>
          </a:xfrm>
        </p:spPr>
        <p:txBody>
          <a:bodyPr>
            <a:normAutofit fontScale="77500" lnSpcReduction="20000"/>
          </a:bodyPr>
          <a:lstStyle/>
          <a:p>
            <a:r>
              <a:rPr lang="uk-UA" sz="2800" b="1" i="0" dirty="0">
                <a:effectLst/>
                <a:latin typeface="Arial" panose="020B0604020202020204" pitchFamily="34" charset="0"/>
              </a:rPr>
              <a:t>Факт про гриби №8 - Гриби - цілителі і «батьки» антибіотиків</a:t>
            </a:r>
            <a:endParaRPr lang="uk-UA" sz="2800" b="0" i="0" dirty="0">
              <a:effectLst/>
              <a:latin typeface="Arial" panose="020B0604020202020204" pitchFamily="34" charset="0"/>
            </a:endParaRP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Гриби з глибокої давнини використовувалися як лікарські засоби. Та й зараз у багатьох будинках росте в банках «чайний» або «молочний» гриб, напій з якого підвищує імунітет і бореться із запальними захворюваннями.</a:t>
            </a:r>
          </a:p>
          <a:p>
            <a:r>
              <a:rPr lang="uk-UA" sz="2800" b="0" i="0" dirty="0">
                <a:effectLst/>
                <a:latin typeface="Arial" panose="020B0604020202020204" pitchFamily="34" charset="0"/>
              </a:rPr>
              <a:t>У 1940 році А. </a:t>
            </a:r>
            <a:r>
              <a:rPr lang="uk-UA" sz="2800" b="0" i="0" dirty="0" err="1">
                <a:effectLst/>
                <a:latin typeface="Arial" panose="020B0604020202020204" pitchFamily="34" charset="0"/>
              </a:rPr>
              <a:t>Флеммінг</a:t>
            </a:r>
            <a:r>
              <a:rPr lang="uk-UA" sz="2800" b="0" i="0" dirty="0">
                <a:effectLst/>
                <a:latin typeface="Arial" panose="020B0604020202020204" pitchFamily="34" charset="0"/>
              </a:rPr>
              <a:t> з дріжджових грибів виділив пеніцилін, відкривши еру антибіотиків.</a:t>
            </a:r>
          </a:p>
          <a:p>
            <a:endParaRPr lang="uk-UA" sz="2800" dirty="0"/>
          </a:p>
        </p:txBody>
      </p:sp>
      <p:pic>
        <p:nvPicPr>
          <p:cNvPr id="5122" name="Picture 2" descr="Цікавинки про гриби | Полтавське обласне управління лісового та  мисливського господарст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" y="1617765"/>
            <a:ext cx="4944709" cy="30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</TotalTime>
  <Words>819</Words>
  <Application>Microsoft Office PowerPoint</Application>
  <PresentationFormat>Широкоэкранный</PresentationFormat>
  <Paragraphs>33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Легкий дым</vt:lpstr>
      <vt:lpstr>ЦІКАВІ ФАКТИ ПРО ГРИБИ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Сподіваюсь вам було цікаво, дякую за увагу ☺☺☺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Гриби</dc:title>
  <cp:lastModifiedBy>ВОВАН ПК</cp:lastModifiedBy>
  <cp:revision>4</cp:revision>
  <dcterms:modified xsi:type="dcterms:W3CDTF">2020-09-24T10:46:39Z</dcterms:modified>
</cp:coreProperties>
</file>