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4"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12782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316526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7220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2931535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8017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3753080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2443762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30767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4096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998D4E6-9BB7-4175-8003-C63D6418CEC1}" type="datetimeFigureOut">
              <a:rPr lang="uk-UA" smtClean="0"/>
              <a:t>23.09.2020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4954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998D4E6-9BB7-4175-8003-C63D6418CEC1}" type="datetimeFigureOut">
              <a:rPr lang="uk-UA" smtClean="0"/>
              <a:t>23.09.2020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872952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998D4E6-9BB7-4175-8003-C63D6418CEC1}" type="datetimeFigureOut">
              <a:rPr lang="uk-UA" smtClean="0"/>
              <a:t>23.09.2020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385977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998D4E6-9BB7-4175-8003-C63D6418CEC1}" type="datetimeFigureOut">
              <a:rPr lang="uk-UA" smtClean="0"/>
              <a:t>23.09.2020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01570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8D4E6-9BB7-4175-8003-C63D6418CEC1}" type="datetimeFigureOut">
              <a:rPr lang="uk-UA" smtClean="0"/>
              <a:t>23.09.2020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16073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98D4E6-9BB7-4175-8003-C63D6418CEC1}" type="datetimeFigureOut">
              <a:rPr lang="uk-UA" smtClean="0"/>
              <a:t>23.09.2020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164258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98D4E6-9BB7-4175-8003-C63D6418CEC1}" type="datetimeFigureOut">
              <a:rPr lang="uk-UA" smtClean="0"/>
              <a:t>23.09.2020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BAAF6B6-27F3-46CB-AB1E-FE85B8662D73}" type="slidenum">
              <a:rPr lang="uk-UA" smtClean="0"/>
              <a:t>‹#›</a:t>
            </a:fld>
            <a:endParaRPr lang="uk-UA"/>
          </a:p>
        </p:txBody>
      </p:sp>
    </p:spTree>
    <p:extLst>
      <p:ext uri="{BB962C8B-B14F-4D97-AF65-F5344CB8AC3E}">
        <p14:creationId xmlns:p14="http://schemas.microsoft.com/office/powerpoint/2010/main" val="370340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98D4E6-9BB7-4175-8003-C63D6418CEC1}" type="datetimeFigureOut">
              <a:rPr lang="uk-UA" smtClean="0"/>
              <a:t>23.09.2020</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AAF6B6-27F3-46CB-AB1E-FE85B8662D73}" type="slidenum">
              <a:rPr lang="uk-UA" smtClean="0"/>
              <a:t>‹#›</a:t>
            </a:fld>
            <a:endParaRPr lang="uk-UA"/>
          </a:p>
        </p:txBody>
      </p:sp>
    </p:spTree>
    <p:extLst>
      <p:ext uri="{BB962C8B-B14F-4D97-AF65-F5344CB8AC3E}">
        <p14:creationId xmlns:p14="http://schemas.microsoft.com/office/powerpoint/2010/main" val="392744585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3684" y="3304674"/>
            <a:ext cx="7396932" cy="1676399"/>
          </a:xfrm>
        </p:spPr>
        <p:txBody>
          <a:bodyPr>
            <a:normAutofit/>
          </a:bodyPr>
          <a:lstStyle/>
          <a:p>
            <a:r>
              <a:rPr lang="uk-UA" dirty="0" smtClean="0">
                <a:solidFill>
                  <a:srgbClr val="002060"/>
                </a:solidFill>
              </a:rPr>
              <a:t>Підготував: </a:t>
            </a:r>
            <a:r>
              <a:rPr lang="uk-UA" dirty="0" err="1" smtClean="0">
                <a:solidFill>
                  <a:srgbClr val="002060"/>
                </a:solidFill>
              </a:rPr>
              <a:t>Воронюк</a:t>
            </a:r>
            <a:r>
              <a:rPr lang="uk-UA" dirty="0" smtClean="0">
                <a:solidFill>
                  <a:srgbClr val="002060"/>
                </a:solidFill>
              </a:rPr>
              <a:t> В.О., </a:t>
            </a:r>
            <a:br>
              <a:rPr lang="uk-UA" dirty="0" smtClean="0">
                <a:solidFill>
                  <a:srgbClr val="002060"/>
                </a:solidFill>
              </a:rPr>
            </a:br>
            <a:r>
              <a:rPr lang="uk-UA" dirty="0" smtClean="0">
                <a:solidFill>
                  <a:srgbClr val="00B050"/>
                </a:solidFill>
              </a:rPr>
              <a:t>керівник гуртків ПНВО</a:t>
            </a:r>
            <a:endParaRPr lang="uk-UA" dirty="0">
              <a:solidFill>
                <a:srgbClr val="00B050"/>
              </a:solidFill>
            </a:endParaRPr>
          </a:p>
        </p:txBody>
      </p:sp>
      <p:pic>
        <p:nvPicPr>
          <p:cNvPr id="1026" name="Picture 2" descr="≡ Фотоапарат NIKON D5600 AF-P 18-55 VR Black (VBA500K001) – купити в Києві  | ціни і відгуки"/>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97359" y="2461210"/>
            <a:ext cx="3580440" cy="33178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009421" y="1171074"/>
            <a:ext cx="6487506" cy="1323439"/>
          </a:xfrm>
          <a:prstGeom prst="rect">
            <a:avLst/>
          </a:prstGeom>
        </p:spPr>
        <p:txBody>
          <a:bodyPr wrap="square">
            <a:spAutoFit/>
          </a:bodyPr>
          <a:lstStyle/>
          <a:p>
            <a:pPr algn="ctr"/>
            <a:r>
              <a:rPr lang="uk-UA" sz="4000" b="1" dirty="0" smtClean="0">
                <a:solidFill>
                  <a:srgbClr val="FF0000"/>
                </a:solidFill>
              </a:rPr>
              <a:t>Найцікавіші факти з історії фотографії</a:t>
            </a:r>
            <a:r>
              <a:rPr lang="uk-UA" b="1" dirty="0" smtClean="0"/>
              <a:t> </a:t>
            </a:r>
            <a:endParaRPr lang="uk-UA" dirty="0"/>
          </a:p>
        </p:txBody>
      </p:sp>
    </p:spTree>
    <p:extLst>
      <p:ext uri="{BB962C8B-B14F-4D97-AF65-F5344CB8AC3E}">
        <p14:creationId xmlns:p14="http://schemas.microsoft.com/office/powerpoint/2010/main" val="257920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uk-UA" dirty="0" smtClean="0">
                <a:solidFill>
                  <a:srgbClr val="FF0000"/>
                </a:solidFill>
              </a:rPr>
              <a:t>ДЯКУЮ ЗА УВАГУ!!!</a:t>
            </a:r>
            <a:endParaRPr lang="uk-UA" dirty="0">
              <a:solidFill>
                <a:srgbClr val="FF0000"/>
              </a:solidFill>
            </a:endParaRPr>
          </a:p>
        </p:txBody>
      </p:sp>
      <p:pic>
        <p:nvPicPr>
          <p:cNvPr id="11266" name="Picture 2" descr="Большие смайлики png на прозрачном фоне - Женский сайт СЖС"/>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3084" y="1930400"/>
            <a:ext cx="6539673" cy="4603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767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79959" y="1572126"/>
            <a:ext cx="6112042" cy="4764506"/>
          </a:xfrm>
        </p:spPr>
        <p:txBody>
          <a:bodyPr>
            <a:normAutofit/>
          </a:bodyPr>
          <a:lstStyle/>
          <a:p>
            <a:r>
              <a:rPr lang="ru-RU" dirty="0" err="1">
                <a:solidFill>
                  <a:srgbClr val="002060"/>
                </a:solidFill>
              </a:rPr>
              <a:t>З</a:t>
            </a:r>
            <a:r>
              <a:rPr lang="ru-RU" dirty="0" err="1" smtClean="0">
                <a:solidFill>
                  <a:srgbClr val="002060"/>
                </a:solidFill>
              </a:rPr>
              <a:t>акріпити</a:t>
            </a:r>
            <a:r>
              <a:rPr lang="ru-RU" dirty="0" smtClean="0">
                <a:solidFill>
                  <a:srgbClr val="002060"/>
                </a:solidFill>
              </a:rPr>
              <a:t> </a:t>
            </a:r>
            <a:r>
              <a:rPr lang="ru-RU" dirty="0" err="1">
                <a:solidFill>
                  <a:srgbClr val="002060"/>
                </a:solidFill>
              </a:rPr>
              <a:t>зображення</a:t>
            </a:r>
            <a:r>
              <a:rPr lang="ru-RU" dirty="0">
                <a:solidFill>
                  <a:srgbClr val="002060"/>
                </a:solidFill>
              </a:rPr>
              <a:t> на фото першим </a:t>
            </a:r>
            <a:r>
              <a:rPr lang="ru-RU" dirty="0" err="1">
                <a:solidFill>
                  <a:srgbClr val="002060"/>
                </a:solidFill>
              </a:rPr>
              <a:t>зміг</a:t>
            </a:r>
            <a:r>
              <a:rPr lang="ru-RU" dirty="0">
                <a:solidFill>
                  <a:srgbClr val="002060"/>
                </a:solidFill>
              </a:rPr>
              <a:t> в 1826 </a:t>
            </a:r>
            <a:r>
              <a:rPr lang="ru-RU" dirty="0" err="1">
                <a:solidFill>
                  <a:srgbClr val="002060"/>
                </a:solidFill>
              </a:rPr>
              <a:t>році</a:t>
            </a:r>
            <a:r>
              <a:rPr lang="ru-RU" dirty="0">
                <a:solidFill>
                  <a:srgbClr val="002060"/>
                </a:solidFill>
              </a:rPr>
              <a:t> Жозеф </a:t>
            </a:r>
            <a:r>
              <a:rPr lang="ru-RU" dirty="0" err="1">
                <a:solidFill>
                  <a:srgbClr val="002060"/>
                </a:solidFill>
              </a:rPr>
              <a:t>Ньєпс</a:t>
            </a:r>
            <a:r>
              <a:rPr lang="ru-RU" dirty="0">
                <a:solidFill>
                  <a:srgbClr val="002060"/>
                </a:solidFill>
              </a:rPr>
              <a:t>. </a:t>
            </a:r>
            <a:r>
              <a:rPr lang="ru-RU" dirty="0" err="1">
                <a:solidFill>
                  <a:srgbClr val="002060"/>
                </a:solidFill>
              </a:rPr>
              <a:t>Експозиція</a:t>
            </a:r>
            <a:r>
              <a:rPr lang="ru-RU" dirty="0">
                <a:solidFill>
                  <a:srgbClr val="002060"/>
                </a:solidFill>
              </a:rPr>
              <a:t> </a:t>
            </a:r>
            <a:r>
              <a:rPr lang="ru-RU" dirty="0" err="1">
                <a:solidFill>
                  <a:srgbClr val="002060"/>
                </a:solidFill>
              </a:rPr>
              <a:t>цього</a:t>
            </a:r>
            <a:r>
              <a:rPr lang="ru-RU" dirty="0">
                <a:solidFill>
                  <a:srgbClr val="002060"/>
                </a:solidFill>
              </a:rPr>
              <a:t> </a:t>
            </a:r>
            <a:r>
              <a:rPr lang="ru-RU" dirty="0" err="1">
                <a:solidFill>
                  <a:srgbClr val="002060"/>
                </a:solidFill>
              </a:rPr>
              <a:t>знімка</a:t>
            </a:r>
            <a:r>
              <a:rPr lang="ru-RU" dirty="0">
                <a:solidFill>
                  <a:srgbClr val="002060"/>
                </a:solidFill>
              </a:rPr>
              <a:t> </a:t>
            </a:r>
            <a:r>
              <a:rPr lang="ru-RU" dirty="0" err="1">
                <a:solidFill>
                  <a:srgbClr val="002060"/>
                </a:solidFill>
              </a:rPr>
              <a:t>тривала</a:t>
            </a:r>
            <a:r>
              <a:rPr lang="ru-RU" dirty="0">
                <a:solidFill>
                  <a:srgbClr val="002060"/>
                </a:solidFill>
              </a:rPr>
              <a:t> 8 годин і </a:t>
            </a:r>
            <a:r>
              <a:rPr lang="ru-RU" dirty="0" err="1">
                <a:solidFill>
                  <a:srgbClr val="002060"/>
                </a:solidFill>
              </a:rPr>
              <a:t>називався</a:t>
            </a:r>
            <a:r>
              <a:rPr lang="ru-RU" dirty="0">
                <a:solidFill>
                  <a:srgbClr val="002060"/>
                </a:solidFill>
              </a:rPr>
              <a:t> </a:t>
            </a:r>
            <a:r>
              <a:rPr lang="ru-RU" dirty="0" err="1">
                <a:solidFill>
                  <a:srgbClr val="002060"/>
                </a:solidFill>
              </a:rPr>
              <a:t>він</a:t>
            </a:r>
            <a:r>
              <a:rPr lang="ru-RU" dirty="0">
                <a:solidFill>
                  <a:srgbClr val="002060"/>
                </a:solidFill>
              </a:rPr>
              <a:t> «Вид</a:t>
            </a:r>
            <a:r>
              <a:rPr lang="ru-RU" dirty="0"/>
              <a:t> </a:t>
            </a:r>
            <a:r>
              <a:rPr lang="ru-RU" dirty="0">
                <a:solidFill>
                  <a:srgbClr val="002060"/>
                </a:solidFill>
              </a:rPr>
              <a:t>з </a:t>
            </a:r>
            <a:r>
              <a:rPr lang="ru-RU" dirty="0" err="1">
                <a:solidFill>
                  <a:srgbClr val="002060"/>
                </a:solidFill>
              </a:rPr>
              <a:t>вікна</a:t>
            </a:r>
            <a:r>
              <a:rPr lang="ru-RU" dirty="0">
                <a:solidFill>
                  <a:srgbClr val="002060"/>
                </a:solidFill>
              </a:rPr>
              <a:t>».</a:t>
            </a:r>
            <a:endParaRPr lang="uk-UA" dirty="0">
              <a:solidFill>
                <a:srgbClr val="002060"/>
              </a:solidFill>
            </a:endParaRPr>
          </a:p>
        </p:txBody>
      </p:sp>
      <p:sp>
        <p:nvSpPr>
          <p:cNvPr id="3" name="Объект 2"/>
          <p:cNvSpPr>
            <a:spLocks noGrp="1"/>
          </p:cNvSpPr>
          <p:nvPr>
            <p:ph idx="1"/>
          </p:nvPr>
        </p:nvSpPr>
        <p:spPr>
          <a:xfrm>
            <a:off x="3481136" y="417095"/>
            <a:ext cx="3621951" cy="1941093"/>
          </a:xfrm>
        </p:spPr>
        <p:txBody>
          <a:bodyPr/>
          <a:lstStyle/>
          <a:p>
            <a:pPr algn="ctr"/>
            <a:r>
              <a:rPr lang="uk-UA" sz="3200" b="1" dirty="0">
                <a:solidFill>
                  <a:srgbClr val="C00000"/>
                </a:solidFill>
              </a:rPr>
              <a:t>Вид з вікна</a:t>
            </a:r>
          </a:p>
          <a:p>
            <a:endParaRPr lang="uk-UA" dirty="0"/>
          </a:p>
        </p:txBody>
      </p:sp>
      <p:pic>
        <p:nvPicPr>
          <p:cNvPr id="2050" name="Picture 2" descr="https://s.032.ua/section/catalognewsintext/upload/images/catalog/intext/000/032/001/plus-vieille-photo-du-monde_5ac79a245f2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778" y="1716506"/>
            <a:ext cx="5709675" cy="3497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62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8018" y="4403557"/>
            <a:ext cx="11341769" cy="4908885"/>
          </a:xfrm>
        </p:spPr>
        <p:txBody>
          <a:bodyPr>
            <a:normAutofit/>
          </a:bodyPr>
          <a:lstStyle/>
          <a:p>
            <a:r>
              <a:rPr lang="ru-RU" sz="2000" dirty="0">
                <a:solidFill>
                  <a:schemeClr val="tx1">
                    <a:lumMod val="95000"/>
                    <a:lumOff val="5000"/>
                  </a:schemeClr>
                </a:solidFill>
              </a:rPr>
              <a:t>Н</a:t>
            </a:r>
            <a:r>
              <a:rPr lang="ru-RU" sz="2000" dirty="0" smtClean="0">
                <a:solidFill>
                  <a:schemeClr val="tx1">
                    <a:lumMod val="95000"/>
                    <a:lumOff val="5000"/>
                  </a:schemeClr>
                </a:solidFill>
              </a:rPr>
              <a:t>апевно</a:t>
            </a:r>
            <a:r>
              <a:rPr lang="ru-RU" sz="2000" dirty="0">
                <a:solidFill>
                  <a:schemeClr val="tx1">
                    <a:lumMod val="95000"/>
                    <a:lumOff val="5000"/>
                  </a:schemeClr>
                </a:solidFill>
              </a:rPr>
              <a:t>, </a:t>
            </a:r>
            <a:r>
              <a:rPr lang="ru-RU" sz="2000" dirty="0" err="1">
                <a:solidFill>
                  <a:schemeClr val="tx1">
                    <a:lumMod val="95000"/>
                    <a:lumOff val="5000"/>
                  </a:schemeClr>
                </a:solidFill>
              </a:rPr>
              <a:t>всі</a:t>
            </a:r>
            <a:r>
              <a:rPr lang="ru-RU" sz="2000" dirty="0">
                <a:solidFill>
                  <a:schemeClr val="tx1">
                    <a:lumMod val="95000"/>
                    <a:lumOff val="5000"/>
                  </a:schemeClr>
                </a:solidFill>
              </a:rPr>
              <a:t> </a:t>
            </a:r>
            <a:r>
              <a:rPr lang="ru-RU" sz="2000" dirty="0" err="1">
                <a:solidFill>
                  <a:schemeClr val="tx1">
                    <a:lumMod val="95000"/>
                    <a:lumOff val="5000"/>
                  </a:schemeClr>
                </a:solidFill>
              </a:rPr>
              <a:t>чули</a:t>
            </a:r>
            <a:r>
              <a:rPr lang="ru-RU" sz="2000" dirty="0">
                <a:solidFill>
                  <a:schemeClr val="tx1">
                    <a:lumMod val="95000"/>
                    <a:lumOff val="5000"/>
                  </a:schemeClr>
                </a:solidFill>
              </a:rPr>
              <a:t> про те, </a:t>
            </a:r>
            <a:r>
              <a:rPr lang="ru-RU" sz="2000" dirty="0" err="1">
                <a:solidFill>
                  <a:schemeClr val="tx1">
                    <a:lumMod val="95000"/>
                    <a:lumOff val="5000"/>
                  </a:schemeClr>
                </a:solidFill>
              </a:rPr>
              <a:t>що</a:t>
            </a:r>
            <a:r>
              <a:rPr lang="ru-RU" sz="2000" dirty="0">
                <a:solidFill>
                  <a:schemeClr val="tx1">
                    <a:lumMod val="95000"/>
                    <a:lumOff val="5000"/>
                  </a:schemeClr>
                </a:solidFill>
              </a:rPr>
              <a:t> </a:t>
            </a:r>
            <a:r>
              <a:rPr lang="ru-RU" sz="2000" dirty="0" err="1">
                <a:solidFill>
                  <a:schemeClr val="tx1">
                    <a:lumMod val="95000"/>
                    <a:lumOff val="5000"/>
                  </a:schemeClr>
                </a:solidFill>
              </a:rPr>
              <a:t>голубів</a:t>
            </a:r>
            <a:r>
              <a:rPr lang="ru-RU" sz="2000" dirty="0">
                <a:solidFill>
                  <a:schemeClr val="tx1">
                    <a:lumMod val="95000"/>
                    <a:lumOff val="5000"/>
                  </a:schemeClr>
                </a:solidFill>
              </a:rPr>
              <a:t> </a:t>
            </a:r>
            <a:r>
              <a:rPr lang="ru-RU" sz="2000" dirty="0" err="1">
                <a:solidFill>
                  <a:schemeClr val="tx1">
                    <a:lumMod val="95000"/>
                    <a:lumOff val="5000"/>
                  </a:schemeClr>
                </a:solidFill>
              </a:rPr>
              <a:t>використовували</a:t>
            </a:r>
            <a:r>
              <a:rPr lang="ru-RU" sz="2000" dirty="0">
                <a:solidFill>
                  <a:schemeClr val="tx1">
                    <a:lumMod val="95000"/>
                    <a:lumOff val="5000"/>
                  </a:schemeClr>
                </a:solidFill>
              </a:rPr>
              <a:t> як </a:t>
            </a:r>
            <a:r>
              <a:rPr lang="ru-RU" sz="2000" dirty="0" err="1">
                <a:solidFill>
                  <a:schemeClr val="tx1">
                    <a:lumMod val="95000"/>
                    <a:lumOff val="5000"/>
                  </a:schemeClr>
                </a:solidFill>
              </a:rPr>
              <a:t>поштарів</a:t>
            </a:r>
            <a:r>
              <a:rPr lang="ru-RU" sz="2000" dirty="0">
                <a:solidFill>
                  <a:schemeClr val="tx1">
                    <a:lumMod val="95000"/>
                    <a:lumOff val="5000"/>
                  </a:schemeClr>
                </a:solidFill>
              </a:rPr>
              <a:t>, але не </a:t>
            </a:r>
            <a:r>
              <a:rPr lang="ru-RU" sz="2000" dirty="0" err="1">
                <a:solidFill>
                  <a:schemeClr val="tx1">
                    <a:lumMod val="95000"/>
                    <a:lumOff val="5000"/>
                  </a:schemeClr>
                </a:solidFill>
              </a:rPr>
              <a:t>всі</a:t>
            </a:r>
            <a:r>
              <a:rPr lang="ru-RU" sz="2000" dirty="0">
                <a:solidFill>
                  <a:schemeClr val="tx1">
                    <a:lumMod val="95000"/>
                    <a:lumOff val="5000"/>
                  </a:schemeClr>
                </a:solidFill>
              </a:rPr>
              <a:t> </a:t>
            </a:r>
            <a:r>
              <a:rPr lang="ru-RU" sz="2000" dirty="0" err="1">
                <a:solidFill>
                  <a:schemeClr val="tx1">
                    <a:lumMod val="95000"/>
                    <a:lumOff val="5000"/>
                  </a:schemeClr>
                </a:solidFill>
              </a:rPr>
              <a:t>знають</a:t>
            </a:r>
            <a:r>
              <a:rPr lang="ru-RU" sz="2000" dirty="0">
                <a:solidFill>
                  <a:schemeClr val="tx1">
                    <a:lumMod val="95000"/>
                    <a:lumOff val="5000"/>
                  </a:schemeClr>
                </a:solidFill>
              </a:rPr>
              <a:t>, </a:t>
            </a:r>
            <a:r>
              <a:rPr lang="ru-RU" sz="2000" dirty="0" err="1">
                <a:solidFill>
                  <a:schemeClr val="tx1">
                    <a:lumMod val="95000"/>
                    <a:lumOff val="5000"/>
                  </a:schemeClr>
                </a:solidFill>
              </a:rPr>
              <a:t>що</a:t>
            </a:r>
            <a:r>
              <a:rPr lang="ru-RU" sz="2000" dirty="0">
                <a:solidFill>
                  <a:schemeClr val="tx1">
                    <a:lumMod val="95000"/>
                    <a:lumOff val="5000"/>
                  </a:schemeClr>
                </a:solidFill>
              </a:rPr>
              <a:t> на початку XX </a:t>
            </a:r>
            <a:r>
              <a:rPr lang="ru-RU" sz="2000" dirty="0" err="1">
                <a:solidFill>
                  <a:schemeClr val="tx1">
                    <a:lumMod val="95000"/>
                    <a:lumOff val="5000"/>
                  </a:schemeClr>
                </a:solidFill>
              </a:rPr>
              <a:t>століття</a:t>
            </a:r>
            <a:r>
              <a:rPr lang="ru-RU" sz="2000" dirty="0">
                <a:solidFill>
                  <a:schemeClr val="tx1">
                    <a:lumMod val="95000"/>
                    <a:lumOff val="5000"/>
                  </a:schemeClr>
                </a:solidFill>
              </a:rPr>
              <a:t> голуби </a:t>
            </a:r>
            <a:r>
              <a:rPr lang="ru-RU" sz="2000" dirty="0" err="1">
                <a:solidFill>
                  <a:schemeClr val="tx1">
                    <a:lumMod val="95000"/>
                    <a:lumOff val="5000"/>
                  </a:schemeClr>
                </a:solidFill>
              </a:rPr>
              <a:t>також</a:t>
            </a:r>
            <a:r>
              <a:rPr lang="ru-RU" sz="2000" dirty="0">
                <a:solidFill>
                  <a:schemeClr val="tx1">
                    <a:lumMod val="95000"/>
                    <a:lumOff val="5000"/>
                  </a:schemeClr>
                </a:solidFill>
              </a:rPr>
              <a:t> «</a:t>
            </a:r>
            <a:r>
              <a:rPr lang="ru-RU" sz="2000" dirty="0" err="1">
                <a:solidFill>
                  <a:schemeClr val="tx1">
                    <a:lumMod val="95000"/>
                    <a:lumOff val="5000"/>
                  </a:schemeClr>
                </a:solidFill>
              </a:rPr>
              <a:t>працювали</a:t>
            </a:r>
            <a:r>
              <a:rPr lang="ru-RU" sz="2000" dirty="0">
                <a:solidFill>
                  <a:schemeClr val="tx1">
                    <a:lumMod val="95000"/>
                    <a:lumOff val="5000"/>
                  </a:schemeClr>
                </a:solidFill>
              </a:rPr>
              <a:t>» фотографами. </a:t>
            </a:r>
            <a:r>
              <a:rPr lang="ru-RU" sz="2000" dirty="0" err="1">
                <a:solidFill>
                  <a:schemeClr val="tx1">
                    <a:lumMod val="95000"/>
                    <a:lumOff val="5000"/>
                  </a:schemeClr>
                </a:solidFill>
              </a:rPr>
              <a:t>Вперше</a:t>
            </a:r>
            <a:r>
              <a:rPr lang="ru-RU" sz="2000" dirty="0">
                <a:solidFill>
                  <a:schemeClr val="tx1">
                    <a:lumMod val="95000"/>
                    <a:lumOff val="5000"/>
                  </a:schemeClr>
                </a:solidFill>
              </a:rPr>
              <a:t> патент на </a:t>
            </a:r>
            <a:r>
              <a:rPr lang="ru-RU" sz="2000" dirty="0" err="1">
                <a:solidFill>
                  <a:schemeClr val="tx1">
                    <a:lumMod val="95000"/>
                    <a:lumOff val="5000"/>
                  </a:schemeClr>
                </a:solidFill>
              </a:rPr>
              <a:t>використання</a:t>
            </a:r>
            <a:r>
              <a:rPr lang="ru-RU" sz="2000" dirty="0">
                <a:solidFill>
                  <a:schemeClr val="tx1">
                    <a:lumMod val="95000"/>
                    <a:lumOff val="5000"/>
                  </a:schemeClr>
                </a:solidFill>
              </a:rPr>
              <a:t> голуба для </a:t>
            </a:r>
            <a:r>
              <a:rPr lang="ru-RU" sz="2000" dirty="0" err="1">
                <a:solidFill>
                  <a:schemeClr val="tx1">
                    <a:lumMod val="95000"/>
                    <a:lumOff val="5000"/>
                  </a:schemeClr>
                </a:solidFill>
              </a:rPr>
              <a:t>перенесення</a:t>
            </a:r>
            <a:r>
              <a:rPr lang="ru-RU" sz="2000" dirty="0">
                <a:solidFill>
                  <a:schemeClr val="tx1">
                    <a:lumMod val="95000"/>
                    <a:lumOff val="5000"/>
                  </a:schemeClr>
                </a:solidFill>
              </a:rPr>
              <a:t> </a:t>
            </a:r>
            <a:r>
              <a:rPr lang="ru-RU" sz="2000" dirty="0" err="1">
                <a:solidFill>
                  <a:schemeClr val="tx1">
                    <a:lumMod val="95000"/>
                    <a:lumOff val="5000"/>
                  </a:schemeClr>
                </a:solidFill>
              </a:rPr>
              <a:t>фотокамери</a:t>
            </a:r>
            <a:r>
              <a:rPr lang="ru-RU" sz="2000" dirty="0">
                <a:solidFill>
                  <a:schemeClr val="tx1">
                    <a:lumMod val="95000"/>
                    <a:lumOff val="5000"/>
                  </a:schemeClr>
                </a:solidFill>
              </a:rPr>
              <a:t> </a:t>
            </a:r>
            <a:r>
              <a:rPr lang="ru-RU" sz="2000" dirty="0" err="1">
                <a:solidFill>
                  <a:schemeClr val="tx1">
                    <a:lumMod val="95000"/>
                    <a:lumOff val="5000"/>
                  </a:schemeClr>
                </a:solidFill>
              </a:rPr>
              <a:t>отримав</a:t>
            </a:r>
            <a:r>
              <a:rPr lang="ru-RU" sz="2000" dirty="0">
                <a:solidFill>
                  <a:schemeClr val="tx1">
                    <a:lumMod val="95000"/>
                    <a:lumOff val="5000"/>
                  </a:schemeClr>
                </a:solidFill>
              </a:rPr>
              <a:t> в 1908 </a:t>
            </a:r>
            <a:r>
              <a:rPr lang="ru-RU" sz="2000" dirty="0" err="1">
                <a:solidFill>
                  <a:schemeClr val="tx1">
                    <a:lumMod val="95000"/>
                    <a:lumOff val="5000"/>
                  </a:schemeClr>
                </a:solidFill>
              </a:rPr>
              <a:t>році</a:t>
            </a:r>
            <a:r>
              <a:rPr lang="ru-RU" sz="2000" dirty="0">
                <a:solidFill>
                  <a:schemeClr val="tx1">
                    <a:lumMod val="95000"/>
                    <a:lumOff val="5000"/>
                  </a:schemeClr>
                </a:solidFill>
              </a:rPr>
              <a:t> </a:t>
            </a:r>
            <a:r>
              <a:rPr lang="ru-RU" sz="2000" dirty="0" err="1">
                <a:solidFill>
                  <a:schemeClr val="tx1">
                    <a:lumMod val="95000"/>
                    <a:lumOff val="5000"/>
                  </a:schemeClr>
                </a:solidFill>
              </a:rPr>
              <a:t>Юліус</a:t>
            </a:r>
            <a:r>
              <a:rPr lang="ru-RU" sz="2000" dirty="0">
                <a:solidFill>
                  <a:schemeClr val="tx1">
                    <a:lumMod val="95000"/>
                    <a:lumOff val="5000"/>
                  </a:schemeClr>
                </a:solidFill>
              </a:rPr>
              <a:t> </a:t>
            </a:r>
            <a:r>
              <a:rPr lang="ru-RU" sz="2000" dirty="0" err="1">
                <a:solidFill>
                  <a:schemeClr val="tx1">
                    <a:lumMod val="95000"/>
                    <a:lumOff val="5000"/>
                  </a:schemeClr>
                </a:solidFill>
              </a:rPr>
              <a:t>Нойброннер</a:t>
            </a:r>
            <a:r>
              <a:rPr lang="ru-RU" sz="2000" dirty="0">
                <a:solidFill>
                  <a:schemeClr val="tx1">
                    <a:lumMod val="95000"/>
                    <a:lumOff val="5000"/>
                  </a:schemeClr>
                </a:solidFill>
              </a:rPr>
              <a:t> - </a:t>
            </a:r>
            <a:r>
              <a:rPr lang="ru-RU" sz="2000" dirty="0" err="1">
                <a:solidFill>
                  <a:schemeClr val="tx1">
                    <a:lumMod val="95000"/>
                    <a:lumOff val="5000"/>
                  </a:schemeClr>
                </a:solidFill>
              </a:rPr>
              <a:t>німець</a:t>
            </a:r>
            <a:r>
              <a:rPr lang="ru-RU" sz="2000" dirty="0">
                <a:solidFill>
                  <a:schemeClr val="tx1">
                    <a:lumMod val="95000"/>
                    <a:lumOff val="5000"/>
                  </a:schemeClr>
                </a:solidFill>
              </a:rPr>
              <a:t> за </a:t>
            </a:r>
            <a:r>
              <a:rPr lang="ru-RU" sz="2000" dirty="0" err="1">
                <a:solidFill>
                  <a:schemeClr val="tx1">
                    <a:lumMod val="95000"/>
                    <a:lumOff val="5000"/>
                  </a:schemeClr>
                </a:solidFill>
              </a:rPr>
              <a:t>походженням</a:t>
            </a:r>
            <a:r>
              <a:rPr lang="ru-RU" sz="2000" dirty="0">
                <a:solidFill>
                  <a:schemeClr val="tx1">
                    <a:lumMod val="95000"/>
                    <a:lumOff val="5000"/>
                  </a:schemeClr>
                </a:solidFill>
              </a:rPr>
              <a:t>. Але, </a:t>
            </a:r>
            <a:r>
              <a:rPr lang="ru-RU" sz="2000" dirty="0" err="1">
                <a:solidFill>
                  <a:schemeClr val="tx1">
                    <a:lumMod val="95000"/>
                    <a:lumOff val="5000"/>
                  </a:schemeClr>
                </a:solidFill>
              </a:rPr>
              <a:t>тим</a:t>
            </a:r>
            <a:r>
              <a:rPr lang="ru-RU" sz="2000" dirty="0">
                <a:solidFill>
                  <a:schemeClr val="tx1">
                    <a:lumMod val="95000"/>
                    <a:lumOff val="5000"/>
                  </a:schemeClr>
                </a:solidFill>
              </a:rPr>
              <a:t> не </a:t>
            </a:r>
            <a:r>
              <a:rPr lang="ru-RU" sz="2000" dirty="0" err="1">
                <a:solidFill>
                  <a:schemeClr val="tx1">
                    <a:lumMod val="95000"/>
                    <a:lumOff val="5000"/>
                  </a:schemeClr>
                </a:solidFill>
              </a:rPr>
              <a:t>менше</a:t>
            </a:r>
            <a:r>
              <a:rPr lang="ru-RU" sz="2000" dirty="0">
                <a:solidFill>
                  <a:schemeClr val="tx1">
                    <a:lumMod val="95000"/>
                    <a:lumOff val="5000"/>
                  </a:schemeClr>
                </a:solidFill>
              </a:rPr>
              <a:t>, </a:t>
            </a:r>
            <a:r>
              <a:rPr lang="ru-RU" sz="2000" dirty="0" err="1">
                <a:solidFill>
                  <a:schemeClr val="tx1">
                    <a:lumMod val="95000"/>
                    <a:lumOff val="5000"/>
                  </a:schemeClr>
                </a:solidFill>
              </a:rPr>
              <a:t>немає</a:t>
            </a:r>
            <a:r>
              <a:rPr lang="ru-RU" sz="2000" dirty="0">
                <a:solidFill>
                  <a:schemeClr val="tx1">
                    <a:lumMod val="95000"/>
                    <a:lumOff val="5000"/>
                  </a:schemeClr>
                </a:solidFill>
              </a:rPr>
              <a:t> </a:t>
            </a:r>
            <a:r>
              <a:rPr lang="ru-RU" sz="2000" dirty="0" err="1">
                <a:solidFill>
                  <a:schemeClr val="tx1">
                    <a:lumMod val="95000"/>
                    <a:lumOff val="5000"/>
                  </a:schemeClr>
                </a:solidFill>
              </a:rPr>
              <a:t>відомостей</a:t>
            </a:r>
            <a:r>
              <a:rPr lang="ru-RU" sz="2000" dirty="0">
                <a:solidFill>
                  <a:schemeClr val="tx1">
                    <a:lumMod val="95000"/>
                    <a:lumOff val="5000"/>
                  </a:schemeClr>
                </a:solidFill>
              </a:rPr>
              <a:t> про </a:t>
            </a:r>
            <a:r>
              <a:rPr lang="ru-RU" sz="2000" dirty="0" err="1">
                <a:solidFill>
                  <a:schemeClr val="tx1">
                    <a:lumMod val="95000"/>
                    <a:lumOff val="5000"/>
                  </a:schemeClr>
                </a:solidFill>
              </a:rPr>
              <a:t>використання</a:t>
            </a:r>
            <a:r>
              <a:rPr lang="ru-RU" sz="2000" dirty="0">
                <a:solidFill>
                  <a:schemeClr val="tx1">
                    <a:lumMod val="95000"/>
                    <a:lumOff val="5000"/>
                  </a:schemeClr>
                </a:solidFill>
              </a:rPr>
              <a:t> </a:t>
            </a:r>
            <a:r>
              <a:rPr lang="ru-RU" sz="2000" dirty="0" err="1">
                <a:solidFill>
                  <a:schemeClr val="tx1">
                    <a:lumMod val="95000"/>
                    <a:lumOff val="5000"/>
                  </a:schemeClr>
                </a:solidFill>
              </a:rPr>
              <a:t>голубів</a:t>
            </a:r>
            <a:r>
              <a:rPr lang="ru-RU" sz="2000" dirty="0">
                <a:solidFill>
                  <a:schemeClr val="tx1">
                    <a:lumMod val="95000"/>
                    <a:lumOff val="5000"/>
                  </a:schemeClr>
                </a:solidFill>
              </a:rPr>
              <a:t> в Першу </a:t>
            </a:r>
            <a:r>
              <a:rPr lang="ru-RU" sz="2000" dirty="0" err="1">
                <a:solidFill>
                  <a:schemeClr val="tx1">
                    <a:lumMod val="95000"/>
                    <a:lumOff val="5000"/>
                  </a:schemeClr>
                </a:solidFill>
              </a:rPr>
              <a:t>світову</a:t>
            </a:r>
            <a:r>
              <a:rPr lang="ru-RU" sz="2000" dirty="0">
                <a:solidFill>
                  <a:schemeClr val="tx1">
                    <a:lumMod val="95000"/>
                    <a:lumOff val="5000"/>
                  </a:schemeClr>
                </a:solidFill>
              </a:rPr>
              <a:t> </a:t>
            </a:r>
            <a:r>
              <a:rPr lang="ru-RU" sz="2000" dirty="0" err="1">
                <a:solidFill>
                  <a:schemeClr val="tx1">
                    <a:lumMod val="95000"/>
                    <a:lumOff val="5000"/>
                  </a:schemeClr>
                </a:solidFill>
              </a:rPr>
              <a:t>війну</a:t>
            </a:r>
            <a:r>
              <a:rPr lang="ru-RU" sz="2000" dirty="0">
                <a:solidFill>
                  <a:schemeClr val="tx1">
                    <a:lumMod val="95000"/>
                    <a:lumOff val="5000"/>
                  </a:schemeClr>
                </a:solidFill>
              </a:rPr>
              <a:t>, </a:t>
            </a:r>
            <a:r>
              <a:rPr lang="ru-RU" sz="2000" dirty="0" err="1">
                <a:solidFill>
                  <a:schemeClr val="tx1">
                    <a:lumMod val="95000"/>
                    <a:lumOff val="5000"/>
                  </a:schemeClr>
                </a:solidFill>
              </a:rPr>
              <a:t>зате</a:t>
            </a:r>
            <a:r>
              <a:rPr lang="ru-RU" sz="2000" dirty="0">
                <a:solidFill>
                  <a:schemeClr val="tx1">
                    <a:lumMod val="95000"/>
                    <a:lumOff val="5000"/>
                  </a:schemeClr>
                </a:solidFill>
              </a:rPr>
              <a:t> в Другу </a:t>
            </a:r>
            <a:r>
              <a:rPr lang="ru-RU" sz="2000" dirty="0" err="1">
                <a:solidFill>
                  <a:schemeClr val="tx1">
                    <a:lumMod val="95000"/>
                    <a:lumOff val="5000"/>
                  </a:schemeClr>
                </a:solidFill>
              </a:rPr>
              <a:t>світову</a:t>
            </a:r>
            <a:r>
              <a:rPr lang="ru-RU" sz="2000" dirty="0">
                <a:solidFill>
                  <a:schemeClr val="tx1">
                    <a:lumMod val="95000"/>
                    <a:lumOff val="5000"/>
                  </a:schemeClr>
                </a:solidFill>
              </a:rPr>
              <a:t> </a:t>
            </a:r>
            <a:r>
              <a:rPr lang="ru-RU" sz="2000" dirty="0" err="1">
                <a:solidFill>
                  <a:schemeClr val="tx1">
                    <a:lumMod val="95000"/>
                    <a:lumOff val="5000"/>
                  </a:schemeClr>
                </a:solidFill>
              </a:rPr>
              <a:t>голубів</a:t>
            </a:r>
            <a:r>
              <a:rPr lang="ru-RU" sz="2000" dirty="0">
                <a:solidFill>
                  <a:schemeClr val="tx1">
                    <a:lumMod val="95000"/>
                    <a:lumOff val="5000"/>
                  </a:schemeClr>
                </a:solidFill>
              </a:rPr>
              <a:t>, </a:t>
            </a:r>
            <a:r>
              <a:rPr lang="ru-RU" sz="2000" dirty="0" err="1">
                <a:solidFill>
                  <a:schemeClr val="tx1">
                    <a:lumMod val="95000"/>
                    <a:lumOff val="5000"/>
                  </a:schemeClr>
                </a:solidFill>
              </a:rPr>
              <a:t>натренованих</a:t>
            </a:r>
            <a:r>
              <a:rPr lang="ru-RU" sz="2000" dirty="0">
                <a:solidFill>
                  <a:schemeClr val="tx1">
                    <a:lumMod val="95000"/>
                    <a:lumOff val="5000"/>
                  </a:schemeClr>
                </a:solidFill>
              </a:rPr>
              <a:t> для </a:t>
            </a:r>
            <a:r>
              <a:rPr lang="ru-RU" sz="2000" dirty="0" err="1">
                <a:solidFill>
                  <a:schemeClr val="tx1">
                    <a:lumMod val="95000"/>
                    <a:lumOff val="5000"/>
                  </a:schemeClr>
                </a:solidFill>
              </a:rPr>
              <a:t>аерофотозйомки</a:t>
            </a:r>
            <a:r>
              <a:rPr lang="ru-RU" sz="2000" dirty="0">
                <a:solidFill>
                  <a:schemeClr val="tx1">
                    <a:lumMod val="95000"/>
                    <a:lumOff val="5000"/>
                  </a:schemeClr>
                </a:solidFill>
              </a:rPr>
              <a:t>, </a:t>
            </a:r>
            <a:r>
              <a:rPr lang="ru-RU" sz="2000" dirty="0" err="1">
                <a:solidFill>
                  <a:schemeClr val="tx1">
                    <a:lumMod val="95000"/>
                    <a:lumOff val="5000"/>
                  </a:schemeClr>
                </a:solidFill>
              </a:rPr>
              <a:t>використовували</a:t>
            </a:r>
            <a:r>
              <a:rPr lang="ru-RU" sz="2000" dirty="0">
                <a:solidFill>
                  <a:schemeClr val="tx1">
                    <a:lumMod val="95000"/>
                    <a:lumOff val="5000"/>
                  </a:schemeClr>
                </a:solidFill>
              </a:rPr>
              <a:t> і </a:t>
            </a:r>
            <a:r>
              <a:rPr lang="ru-RU" sz="2000" dirty="0" err="1">
                <a:solidFill>
                  <a:schemeClr val="tx1">
                    <a:lumMod val="95000"/>
                    <a:lumOff val="5000"/>
                  </a:schemeClr>
                </a:solidFill>
              </a:rPr>
              <a:t>французи</a:t>
            </a:r>
            <a:r>
              <a:rPr lang="ru-RU" sz="2000" dirty="0">
                <a:solidFill>
                  <a:schemeClr val="tx1">
                    <a:lumMod val="95000"/>
                    <a:lumOff val="5000"/>
                  </a:schemeClr>
                </a:solidFill>
              </a:rPr>
              <a:t>, і </a:t>
            </a:r>
            <a:r>
              <a:rPr lang="ru-RU" sz="2000" dirty="0" err="1">
                <a:solidFill>
                  <a:schemeClr val="tx1">
                    <a:lumMod val="95000"/>
                    <a:lumOff val="5000"/>
                  </a:schemeClr>
                </a:solidFill>
              </a:rPr>
              <a:t>американці</a:t>
            </a:r>
            <a:r>
              <a:rPr lang="ru-RU" sz="2000" dirty="0">
                <a:solidFill>
                  <a:schemeClr val="tx1">
                    <a:lumMod val="95000"/>
                    <a:lumOff val="5000"/>
                  </a:schemeClr>
                </a:solidFill>
              </a:rPr>
              <a:t>, і </a:t>
            </a:r>
            <a:r>
              <a:rPr lang="ru-RU" sz="2000" dirty="0" err="1">
                <a:solidFill>
                  <a:schemeClr val="tx1">
                    <a:lumMod val="95000"/>
                    <a:lumOff val="5000"/>
                  </a:schemeClr>
                </a:solidFill>
              </a:rPr>
              <a:t>німці</a:t>
            </a:r>
            <a:r>
              <a:rPr lang="ru-RU" sz="2000" dirty="0">
                <a:solidFill>
                  <a:schemeClr val="tx1">
                    <a:lumMod val="95000"/>
                    <a:lumOff val="5000"/>
                  </a:schemeClr>
                </a:solidFill>
              </a:rPr>
              <a:t>. </a:t>
            </a:r>
            <a:r>
              <a:rPr lang="ru-RU" sz="2000" dirty="0" err="1">
                <a:solidFill>
                  <a:schemeClr val="tx1">
                    <a:lumMod val="95000"/>
                    <a:lumOff val="5000"/>
                  </a:schemeClr>
                </a:solidFill>
              </a:rPr>
              <a:t>Доказом</a:t>
            </a:r>
            <a:r>
              <a:rPr lang="ru-RU" sz="2000" dirty="0">
                <a:solidFill>
                  <a:schemeClr val="tx1">
                    <a:lumMod val="95000"/>
                    <a:lumOff val="5000"/>
                  </a:schemeClr>
                </a:solidFill>
              </a:rPr>
              <a:t> </a:t>
            </a:r>
            <a:r>
              <a:rPr lang="ru-RU" sz="2000" dirty="0" err="1">
                <a:solidFill>
                  <a:schemeClr val="tx1">
                    <a:lumMod val="95000"/>
                    <a:lumOff val="5000"/>
                  </a:schemeClr>
                </a:solidFill>
              </a:rPr>
              <a:t>цього</a:t>
            </a:r>
            <a:r>
              <a:rPr lang="ru-RU" sz="2000" dirty="0">
                <a:solidFill>
                  <a:schemeClr val="tx1">
                    <a:lumMod val="95000"/>
                    <a:lumOff val="5000"/>
                  </a:schemeClr>
                </a:solidFill>
              </a:rPr>
              <a:t> </a:t>
            </a:r>
            <a:r>
              <a:rPr lang="ru-RU" sz="2000" dirty="0" err="1">
                <a:solidFill>
                  <a:schemeClr val="tx1">
                    <a:lumMod val="95000"/>
                    <a:lumOff val="5000"/>
                  </a:schemeClr>
                </a:solidFill>
              </a:rPr>
              <a:t>можна</a:t>
            </a:r>
            <a:r>
              <a:rPr lang="ru-RU" sz="2000" dirty="0">
                <a:solidFill>
                  <a:schemeClr val="tx1">
                    <a:lumMod val="95000"/>
                    <a:lumOff val="5000"/>
                  </a:schemeClr>
                </a:solidFill>
              </a:rPr>
              <a:t> </a:t>
            </a:r>
            <a:r>
              <a:rPr lang="ru-RU" sz="2000" dirty="0" err="1">
                <a:solidFill>
                  <a:schemeClr val="tx1">
                    <a:lumMod val="95000"/>
                    <a:lumOff val="5000"/>
                  </a:schemeClr>
                </a:solidFill>
              </a:rPr>
              <a:t>вважати</a:t>
            </a:r>
            <a:r>
              <a:rPr lang="ru-RU" sz="2000" dirty="0">
                <a:solidFill>
                  <a:schemeClr val="tx1">
                    <a:lumMod val="95000"/>
                    <a:lumOff val="5000"/>
                  </a:schemeClr>
                </a:solidFill>
              </a:rPr>
              <a:t> </a:t>
            </a:r>
            <a:r>
              <a:rPr lang="ru-RU" sz="2000" dirty="0" err="1">
                <a:solidFill>
                  <a:schemeClr val="tx1">
                    <a:lumMod val="95000"/>
                    <a:lumOff val="5000"/>
                  </a:schemeClr>
                </a:solidFill>
              </a:rPr>
              <a:t>німецьку</a:t>
            </a:r>
            <a:r>
              <a:rPr lang="ru-RU" sz="2000" dirty="0">
                <a:solidFill>
                  <a:schemeClr val="tx1">
                    <a:lumMod val="95000"/>
                    <a:lumOff val="5000"/>
                  </a:schemeClr>
                </a:solidFill>
              </a:rPr>
              <a:t> </a:t>
            </a:r>
            <a:r>
              <a:rPr lang="ru-RU" sz="2000" dirty="0" err="1">
                <a:solidFill>
                  <a:schemeClr val="tx1">
                    <a:lumMod val="95000"/>
                    <a:lumOff val="5000"/>
                  </a:schemeClr>
                </a:solidFill>
              </a:rPr>
              <a:t>іграшку</a:t>
            </a:r>
            <a:r>
              <a:rPr lang="ru-RU" sz="2000" dirty="0">
                <a:solidFill>
                  <a:schemeClr val="tx1">
                    <a:lumMod val="95000"/>
                    <a:lumOff val="5000"/>
                  </a:schemeClr>
                </a:solidFill>
              </a:rPr>
              <a:t> тих </a:t>
            </a:r>
            <a:r>
              <a:rPr lang="ru-RU" sz="2000" dirty="0" err="1">
                <a:solidFill>
                  <a:schemeClr val="tx1">
                    <a:lumMod val="95000"/>
                    <a:lumOff val="5000"/>
                  </a:schemeClr>
                </a:solidFill>
              </a:rPr>
              <a:t>часів</a:t>
            </a:r>
            <a:r>
              <a:rPr lang="ru-RU" sz="2000" dirty="0">
                <a:solidFill>
                  <a:schemeClr val="tx1">
                    <a:lumMod val="95000"/>
                    <a:lumOff val="5000"/>
                  </a:schemeClr>
                </a:solidFill>
              </a:rPr>
              <a:t> - солдата, </a:t>
            </a:r>
            <a:r>
              <a:rPr lang="ru-RU" sz="2000" dirty="0" err="1">
                <a:solidFill>
                  <a:schemeClr val="tx1">
                    <a:lumMod val="95000"/>
                    <a:lumOff val="5000"/>
                  </a:schemeClr>
                </a:solidFill>
              </a:rPr>
              <a:t>який</a:t>
            </a:r>
            <a:r>
              <a:rPr lang="ru-RU" sz="2000" dirty="0">
                <a:solidFill>
                  <a:schemeClr val="tx1">
                    <a:lumMod val="95000"/>
                    <a:lumOff val="5000"/>
                  </a:schemeClr>
                </a:solidFill>
              </a:rPr>
              <a:t> </a:t>
            </a:r>
            <a:r>
              <a:rPr lang="ru-RU" sz="2000" dirty="0" err="1">
                <a:solidFill>
                  <a:schemeClr val="tx1">
                    <a:lumMod val="95000"/>
                    <a:lumOff val="5000"/>
                  </a:schemeClr>
                </a:solidFill>
              </a:rPr>
              <a:t>випускає</a:t>
            </a:r>
            <a:r>
              <a:rPr lang="ru-RU" sz="2000" dirty="0">
                <a:solidFill>
                  <a:schemeClr val="tx1">
                    <a:lumMod val="95000"/>
                    <a:lumOff val="5000"/>
                  </a:schemeClr>
                </a:solidFill>
              </a:rPr>
              <a:t> голуба з камерою.</a:t>
            </a:r>
            <a:endParaRPr lang="uk-UA" sz="2000" dirty="0">
              <a:solidFill>
                <a:schemeClr val="tx1">
                  <a:lumMod val="95000"/>
                  <a:lumOff val="5000"/>
                </a:schemeClr>
              </a:solidFill>
            </a:endParaRPr>
          </a:p>
        </p:txBody>
      </p:sp>
      <p:sp>
        <p:nvSpPr>
          <p:cNvPr id="3" name="Объект 2"/>
          <p:cNvSpPr>
            <a:spLocks noGrp="1"/>
          </p:cNvSpPr>
          <p:nvPr>
            <p:ph idx="1"/>
          </p:nvPr>
        </p:nvSpPr>
        <p:spPr>
          <a:xfrm>
            <a:off x="1122947" y="1604210"/>
            <a:ext cx="6144127" cy="882316"/>
          </a:xfrm>
          <a:solidFill>
            <a:schemeClr val="accent1"/>
          </a:solidFill>
        </p:spPr>
        <p:txBody>
          <a:bodyPr/>
          <a:lstStyle/>
          <a:p>
            <a:r>
              <a:rPr lang="uk-UA" b="1" dirty="0"/>
              <a:t> </a:t>
            </a:r>
            <a:r>
              <a:rPr lang="uk-UA" sz="3200" b="1" dirty="0">
                <a:solidFill>
                  <a:srgbClr val="C00000"/>
                </a:solidFill>
              </a:rPr>
              <a:t>Голуб-фотограф</a:t>
            </a:r>
          </a:p>
          <a:p>
            <a:endParaRPr lang="uk-UA" dirty="0"/>
          </a:p>
        </p:txBody>
      </p:sp>
      <p:pic>
        <p:nvPicPr>
          <p:cNvPr id="3074" name="Picture 2" descr="https://s.032.ua/section/catalognewsintext/upload/images/catalog/intext/000/032/001/pigeon-cameras-aerial-photography_5ac79a24007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8903" y="421496"/>
            <a:ext cx="5772044" cy="3701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851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45" y="4379494"/>
            <a:ext cx="11855115" cy="4700338"/>
          </a:xfrm>
          <a:noFill/>
        </p:spPr>
        <p:txBody>
          <a:bodyPr>
            <a:normAutofit/>
          </a:bodyPr>
          <a:lstStyle/>
          <a:p>
            <a:r>
              <a:rPr lang="uk-UA" sz="1800" dirty="0">
                <a:solidFill>
                  <a:schemeClr val="tx1">
                    <a:lumMod val="95000"/>
                    <a:lumOff val="5000"/>
                  </a:schemeClr>
                </a:solidFill>
              </a:rPr>
              <a:t>П</a:t>
            </a:r>
            <a:r>
              <a:rPr lang="uk-UA" sz="1800" dirty="0" smtClean="0">
                <a:solidFill>
                  <a:schemeClr val="tx1">
                    <a:lumMod val="95000"/>
                    <a:lumOff val="5000"/>
                  </a:schemeClr>
                </a:solidFill>
              </a:rPr>
              <a:t>ри </a:t>
            </a:r>
            <a:r>
              <a:rPr lang="uk-UA" sz="1800" dirty="0">
                <a:solidFill>
                  <a:schemeClr val="tx1">
                    <a:lumMod val="95000"/>
                    <a:lumOff val="5000"/>
                  </a:schemeClr>
                </a:solidFill>
              </a:rPr>
              <a:t>згадці імені Альберта Ейнштейна напевно практично всі згадують знамениту фотографію геніального фізика з висунутим язиком. Але мало хто знає, що ця фотографія була зроблена в 1951 році на його власному дні народження. Причому після того, як Ейнштейн побачив своє фото, він, як справжній геній, що не сховав її куди подалі (як зробив би будь-який звичайний чоловік), а ще й подарував популярному ведучому Говарду Сміту, написавши на звороті: «Вам сподобається цей жест, тому що він призначений всьому людству ». Є на рахунок цієї фотографії і інша версія: одного разу кореспонденти настільки втомили Ейнштейна своїми проханнями показати життєрадісну посмішку, що геній вирішив, на подив журналістів, показати їм мову.</a:t>
            </a:r>
            <a:endParaRPr lang="uk-UA" sz="1800" dirty="0">
              <a:solidFill>
                <a:schemeClr val="tx1">
                  <a:lumMod val="95000"/>
                  <a:lumOff val="5000"/>
                </a:schemeClr>
              </a:solidFill>
            </a:endParaRPr>
          </a:p>
        </p:txBody>
      </p:sp>
      <p:sp>
        <p:nvSpPr>
          <p:cNvPr id="3" name="Объект 2"/>
          <p:cNvSpPr>
            <a:spLocks noGrp="1"/>
          </p:cNvSpPr>
          <p:nvPr>
            <p:ph idx="1"/>
          </p:nvPr>
        </p:nvSpPr>
        <p:spPr>
          <a:xfrm>
            <a:off x="850231" y="1588168"/>
            <a:ext cx="6144127" cy="882316"/>
          </a:xfrm>
          <a:solidFill>
            <a:schemeClr val="accent1"/>
          </a:solidFill>
        </p:spPr>
        <p:txBody>
          <a:bodyPr/>
          <a:lstStyle/>
          <a:p>
            <a:r>
              <a:rPr lang="uk-UA" sz="3200" b="1" dirty="0">
                <a:solidFill>
                  <a:srgbClr val="C00000"/>
                </a:solidFill>
              </a:rPr>
              <a:t> Жарт Ейнштейна</a:t>
            </a:r>
          </a:p>
          <a:p>
            <a:endParaRPr lang="uk-UA" dirty="0"/>
          </a:p>
        </p:txBody>
      </p:sp>
      <p:pic>
        <p:nvPicPr>
          <p:cNvPr id="4100" name="Picture 4" descr="https://s.032.ua/section/catalognewsintext/upload/images/catalog/intext/000/032/001/maxresdefault-1_5ac79c0e4cc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5764" y="262438"/>
            <a:ext cx="6988594" cy="3924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07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7095" y="4409740"/>
            <a:ext cx="11774905" cy="3224464"/>
          </a:xfrm>
          <a:noFill/>
        </p:spPr>
        <p:txBody>
          <a:bodyPr>
            <a:normAutofit/>
          </a:bodyPr>
          <a:lstStyle/>
          <a:p>
            <a:r>
              <a:rPr lang="ru-RU" sz="2000" dirty="0">
                <a:solidFill>
                  <a:schemeClr val="tx1">
                    <a:lumMod val="95000"/>
                    <a:lumOff val="5000"/>
                  </a:schemeClr>
                </a:solidFill>
              </a:rPr>
              <a:t>В</a:t>
            </a:r>
            <a:r>
              <a:rPr lang="ru-RU" sz="2000" dirty="0" smtClean="0">
                <a:solidFill>
                  <a:schemeClr val="tx1">
                    <a:lumMod val="95000"/>
                    <a:lumOff val="5000"/>
                  </a:schemeClr>
                </a:solidFill>
              </a:rPr>
              <a:t> </a:t>
            </a:r>
            <a:r>
              <a:rPr lang="ru-RU" sz="2000" dirty="0">
                <a:solidFill>
                  <a:schemeClr val="tx1">
                    <a:lumMod val="95000"/>
                    <a:lumOff val="5000"/>
                  </a:schemeClr>
                </a:solidFill>
              </a:rPr>
              <a:t>перших фотокамерах затвори </a:t>
            </a:r>
            <a:r>
              <a:rPr lang="ru-RU" sz="2000" dirty="0" err="1">
                <a:solidFill>
                  <a:schemeClr val="tx1">
                    <a:lumMod val="95000"/>
                    <a:lumOff val="5000"/>
                  </a:schemeClr>
                </a:solidFill>
              </a:rPr>
              <a:t>працювали</a:t>
            </a:r>
            <a:r>
              <a:rPr lang="ru-RU" sz="2000" dirty="0">
                <a:solidFill>
                  <a:schemeClr val="tx1">
                    <a:lumMod val="95000"/>
                    <a:lumOff val="5000"/>
                  </a:schemeClr>
                </a:solidFill>
              </a:rPr>
              <a:t> </a:t>
            </a:r>
            <a:r>
              <a:rPr lang="ru-RU" sz="2000" dirty="0" err="1">
                <a:solidFill>
                  <a:schemeClr val="tx1">
                    <a:lumMod val="95000"/>
                    <a:lumOff val="5000"/>
                  </a:schemeClr>
                </a:solidFill>
              </a:rPr>
              <a:t>дуже</a:t>
            </a:r>
            <a:r>
              <a:rPr lang="ru-RU" sz="2000" dirty="0">
                <a:solidFill>
                  <a:schemeClr val="tx1">
                    <a:lumMod val="95000"/>
                    <a:lumOff val="5000"/>
                  </a:schemeClr>
                </a:solidFill>
              </a:rPr>
              <a:t> </a:t>
            </a:r>
            <a:r>
              <a:rPr lang="ru-RU" sz="2000" dirty="0" err="1">
                <a:solidFill>
                  <a:schemeClr val="tx1">
                    <a:lumMod val="95000"/>
                    <a:lumOff val="5000"/>
                  </a:schemeClr>
                </a:solidFill>
              </a:rPr>
              <a:t>повільно</a:t>
            </a:r>
            <a:r>
              <a:rPr lang="ru-RU" sz="2000" dirty="0">
                <a:solidFill>
                  <a:schemeClr val="tx1">
                    <a:lumMod val="95000"/>
                    <a:lumOff val="5000"/>
                  </a:schemeClr>
                </a:solidFill>
              </a:rPr>
              <a:t>, </a:t>
            </a:r>
            <a:r>
              <a:rPr lang="ru-RU" sz="2000" dirty="0" err="1">
                <a:solidFill>
                  <a:schemeClr val="tx1">
                    <a:lumMod val="95000"/>
                    <a:lumOff val="5000"/>
                  </a:schemeClr>
                </a:solidFill>
              </a:rPr>
              <a:t>що</a:t>
            </a:r>
            <a:r>
              <a:rPr lang="ru-RU" sz="2000" dirty="0">
                <a:solidFill>
                  <a:schemeClr val="tx1">
                    <a:lumMod val="95000"/>
                    <a:lumOff val="5000"/>
                  </a:schemeClr>
                </a:solidFill>
              </a:rPr>
              <a:t> </a:t>
            </a:r>
            <a:r>
              <a:rPr lang="ru-RU" sz="2000" dirty="0" err="1">
                <a:solidFill>
                  <a:schemeClr val="tx1">
                    <a:lumMod val="95000"/>
                    <a:lumOff val="5000"/>
                  </a:schemeClr>
                </a:solidFill>
              </a:rPr>
              <a:t>ускладнювало</a:t>
            </a:r>
            <a:r>
              <a:rPr lang="ru-RU" sz="2000" dirty="0">
                <a:solidFill>
                  <a:schemeClr val="tx1">
                    <a:lumMod val="95000"/>
                    <a:lumOff val="5000"/>
                  </a:schemeClr>
                </a:solidFill>
              </a:rPr>
              <a:t> </a:t>
            </a:r>
            <a:r>
              <a:rPr lang="ru-RU" sz="2000" dirty="0" err="1">
                <a:solidFill>
                  <a:schemeClr val="tx1">
                    <a:lumMod val="95000"/>
                    <a:lumOff val="5000"/>
                  </a:schemeClr>
                </a:solidFill>
              </a:rPr>
              <a:t>зйомки</a:t>
            </a:r>
            <a:r>
              <a:rPr lang="ru-RU" sz="2000" dirty="0">
                <a:solidFill>
                  <a:schemeClr val="tx1">
                    <a:lumMod val="95000"/>
                    <a:lumOff val="5000"/>
                  </a:schemeClr>
                </a:solidFill>
              </a:rPr>
              <a:t> </a:t>
            </a:r>
            <a:r>
              <a:rPr lang="ru-RU" sz="2000" dirty="0" err="1">
                <a:solidFill>
                  <a:schemeClr val="tx1">
                    <a:lumMod val="95000"/>
                    <a:lumOff val="5000"/>
                  </a:schemeClr>
                </a:solidFill>
              </a:rPr>
              <a:t>рухомих</a:t>
            </a:r>
            <a:r>
              <a:rPr lang="ru-RU" sz="2000" dirty="0">
                <a:solidFill>
                  <a:schemeClr val="tx1">
                    <a:lumMod val="95000"/>
                    <a:lumOff val="5000"/>
                  </a:schemeClr>
                </a:solidFill>
              </a:rPr>
              <a:t> </a:t>
            </a:r>
            <a:r>
              <a:rPr lang="ru-RU" sz="2000" dirty="0" err="1">
                <a:solidFill>
                  <a:schemeClr val="tx1">
                    <a:lumMod val="95000"/>
                    <a:lumOff val="5000"/>
                  </a:schemeClr>
                </a:solidFill>
              </a:rPr>
              <a:t>предметів</a:t>
            </a:r>
            <a:r>
              <a:rPr lang="ru-RU" sz="2000" dirty="0">
                <a:solidFill>
                  <a:schemeClr val="tx1">
                    <a:lumMod val="95000"/>
                    <a:lumOff val="5000"/>
                  </a:schemeClr>
                </a:solidFill>
              </a:rPr>
              <a:t>. Тому для такого роду </a:t>
            </a:r>
            <a:r>
              <a:rPr lang="ru-RU" sz="2000" dirty="0" err="1">
                <a:solidFill>
                  <a:schemeClr val="tx1">
                    <a:lumMod val="95000"/>
                    <a:lumOff val="5000"/>
                  </a:schemeClr>
                </a:solidFill>
              </a:rPr>
              <a:t>зйомок</a:t>
            </a:r>
            <a:r>
              <a:rPr lang="ru-RU" sz="2000" dirty="0">
                <a:solidFill>
                  <a:schemeClr val="tx1">
                    <a:lumMod val="95000"/>
                    <a:lumOff val="5000"/>
                  </a:schemeClr>
                </a:solidFill>
              </a:rPr>
              <a:t> </a:t>
            </a:r>
            <a:r>
              <a:rPr lang="ru-RU" sz="2000" dirty="0" err="1">
                <a:solidFill>
                  <a:schemeClr val="tx1">
                    <a:lumMod val="95000"/>
                    <a:lumOff val="5000"/>
                  </a:schemeClr>
                </a:solidFill>
              </a:rPr>
              <a:t>застосовували</a:t>
            </a:r>
            <a:r>
              <a:rPr lang="ru-RU" sz="2000" dirty="0">
                <a:solidFill>
                  <a:schemeClr val="tx1">
                    <a:lumMod val="95000"/>
                    <a:lumOff val="5000"/>
                  </a:schemeClr>
                </a:solidFill>
              </a:rPr>
              <a:t> затвори з </a:t>
            </a:r>
            <a:r>
              <a:rPr lang="ru-RU" sz="2000" dirty="0" err="1">
                <a:solidFill>
                  <a:schemeClr val="tx1">
                    <a:lumMod val="95000"/>
                    <a:lumOff val="5000"/>
                  </a:schemeClr>
                </a:solidFill>
              </a:rPr>
              <a:t>рухомими</a:t>
            </a:r>
            <a:r>
              <a:rPr lang="ru-RU" sz="2000" dirty="0">
                <a:solidFill>
                  <a:schemeClr val="tx1">
                    <a:lumMod val="95000"/>
                    <a:lumOff val="5000"/>
                  </a:schemeClr>
                </a:solidFill>
              </a:rPr>
              <a:t> шторками, через </a:t>
            </a:r>
            <a:r>
              <a:rPr lang="ru-RU" sz="2000" dirty="0" err="1">
                <a:solidFill>
                  <a:schemeClr val="tx1">
                    <a:lumMod val="95000"/>
                    <a:lumOff val="5000"/>
                  </a:schemeClr>
                </a:solidFill>
              </a:rPr>
              <a:t>що</a:t>
            </a:r>
            <a:r>
              <a:rPr lang="ru-RU" sz="2000" dirty="0">
                <a:solidFill>
                  <a:schemeClr val="tx1">
                    <a:lumMod val="95000"/>
                    <a:lumOff val="5000"/>
                  </a:schemeClr>
                </a:solidFill>
              </a:rPr>
              <a:t> </a:t>
            </a:r>
            <a:r>
              <a:rPr lang="ru-RU" sz="2000" dirty="0" err="1">
                <a:solidFill>
                  <a:schemeClr val="tx1">
                    <a:lumMod val="95000"/>
                    <a:lumOff val="5000"/>
                  </a:schemeClr>
                </a:solidFill>
              </a:rPr>
              <a:t>автомобілі</a:t>
            </a:r>
            <a:r>
              <a:rPr lang="ru-RU" sz="2000" dirty="0">
                <a:solidFill>
                  <a:schemeClr val="tx1">
                    <a:lumMod val="95000"/>
                    <a:lumOff val="5000"/>
                  </a:schemeClr>
                </a:solidFill>
              </a:rPr>
              <a:t> на </a:t>
            </a:r>
            <a:r>
              <a:rPr lang="ru-RU" sz="2000" dirty="0" err="1">
                <a:solidFill>
                  <a:schemeClr val="tx1">
                    <a:lumMod val="95000"/>
                    <a:lumOff val="5000"/>
                  </a:schemeClr>
                </a:solidFill>
              </a:rPr>
              <a:t>фотографіях</a:t>
            </a:r>
            <a:r>
              <a:rPr lang="ru-RU" sz="2000" dirty="0">
                <a:solidFill>
                  <a:schemeClr val="tx1">
                    <a:lumMod val="95000"/>
                    <a:lumOff val="5000"/>
                  </a:schemeClr>
                </a:solidFill>
              </a:rPr>
              <a:t> </a:t>
            </a:r>
            <a:r>
              <a:rPr lang="ru-RU" sz="2000" dirty="0" err="1">
                <a:solidFill>
                  <a:schemeClr val="tx1">
                    <a:lumMod val="95000"/>
                    <a:lumOff val="5000"/>
                  </a:schemeClr>
                </a:solidFill>
              </a:rPr>
              <a:t>виходили</a:t>
            </a:r>
            <a:r>
              <a:rPr lang="ru-RU" sz="2000" dirty="0">
                <a:solidFill>
                  <a:schemeClr val="tx1">
                    <a:lumMod val="95000"/>
                    <a:lumOff val="5000"/>
                  </a:schemeClr>
                </a:solidFill>
              </a:rPr>
              <a:t> з </a:t>
            </a:r>
            <a:r>
              <a:rPr lang="ru-RU" sz="2000" dirty="0" err="1">
                <a:solidFill>
                  <a:schemeClr val="tx1">
                    <a:lumMod val="95000"/>
                    <a:lumOff val="5000"/>
                  </a:schemeClr>
                </a:solidFill>
              </a:rPr>
              <a:t>овальними</a:t>
            </a:r>
            <a:r>
              <a:rPr lang="ru-RU" sz="2000" dirty="0">
                <a:solidFill>
                  <a:schemeClr val="tx1">
                    <a:lumMod val="95000"/>
                    <a:lumOff val="5000"/>
                  </a:schemeClr>
                </a:solidFill>
              </a:rPr>
              <a:t> колесами! Але </a:t>
            </a:r>
            <a:r>
              <a:rPr lang="ru-RU" sz="2000" dirty="0" err="1">
                <a:solidFill>
                  <a:schemeClr val="tx1">
                    <a:lumMod val="95000"/>
                    <a:lumOff val="5000"/>
                  </a:schemeClr>
                </a:solidFill>
              </a:rPr>
              <a:t>фотографи</a:t>
            </a:r>
            <a:r>
              <a:rPr lang="ru-RU" sz="2000" dirty="0">
                <a:solidFill>
                  <a:schemeClr val="tx1">
                    <a:lumMod val="95000"/>
                    <a:lumOff val="5000"/>
                  </a:schemeClr>
                </a:solidFill>
              </a:rPr>
              <a:t> і </a:t>
            </a:r>
            <a:r>
              <a:rPr lang="ru-RU" sz="2000" dirty="0" err="1">
                <a:solidFill>
                  <a:schemeClr val="tx1">
                    <a:lumMod val="95000"/>
                    <a:lumOff val="5000"/>
                  </a:schemeClr>
                </a:solidFill>
              </a:rPr>
              <a:t>публіка</a:t>
            </a:r>
            <a:r>
              <a:rPr lang="ru-RU" sz="2000" dirty="0">
                <a:solidFill>
                  <a:schemeClr val="tx1">
                    <a:lumMod val="95000"/>
                    <a:lumOff val="5000"/>
                  </a:schemeClr>
                </a:solidFill>
              </a:rPr>
              <a:t> того часу </a:t>
            </a:r>
            <a:r>
              <a:rPr lang="ru-RU" sz="2000" dirty="0" err="1">
                <a:solidFill>
                  <a:schemeClr val="tx1">
                    <a:lumMod val="95000"/>
                    <a:lumOff val="5000"/>
                  </a:schemeClr>
                </a:solidFill>
              </a:rPr>
              <a:t>сприймали</a:t>
            </a:r>
            <a:r>
              <a:rPr lang="ru-RU" sz="2000" dirty="0">
                <a:solidFill>
                  <a:schemeClr val="tx1">
                    <a:lumMod val="95000"/>
                    <a:lumOff val="5000"/>
                  </a:schemeClr>
                </a:solidFill>
              </a:rPr>
              <a:t> </a:t>
            </a:r>
            <a:r>
              <a:rPr lang="ru-RU" sz="2000" dirty="0" err="1">
                <a:solidFill>
                  <a:schemeClr val="tx1">
                    <a:lumMod val="95000"/>
                    <a:lumOff val="5000"/>
                  </a:schemeClr>
                </a:solidFill>
              </a:rPr>
              <a:t>таку</a:t>
            </a:r>
            <a:r>
              <a:rPr lang="ru-RU" sz="2000" dirty="0">
                <a:solidFill>
                  <a:schemeClr val="tx1">
                    <a:lumMod val="95000"/>
                    <a:lumOff val="5000"/>
                  </a:schemeClr>
                </a:solidFill>
              </a:rPr>
              <a:t> </a:t>
            </a:r>
            <a:r>
              <a:rPr lang="ru-RU" sz="2000" dirty="0" err="1">
                <a:solidFill>
                  <a:schemeClr val="tx1">
                    <a:lumMod val="95000"/>
                    <a:lumOff val="5000"/>
                  </a:schemeClr>
                </a:solidFill>
              </a:rPr>
              <a:t>дивну</a:t>
            </a:r>
            <a:r>
              <a:rPr lang="ru-RU" sz="2000" dirty="0">
                <a:solidFill>
                  <a:schemeClr val="tx1">
                    <a:lumMod val="95000"/>
                    <a:lumOff val="5000"/>
                  </a:schemeClr>
                </a:solidFill>
              </a:rPr>
              <a:t> форму не як </a:t>
            </a:r>
            <a:r>
              <a:rPr lang="ru-RU" sz="2000" dirty="0" err="1">
                <a:solidFill>
                  <a:schemeClr val="tx1">
                    <a:lumMod val="95000"/>
                    <a:lumOff val="5000"/>
                  </a:schemeClr>
                </a:solidFill>
              </a:rPr>
              <a:t>недолік</a:t>
            </a:r>
            <a:r>
              <a:rPr lang="ru-RU" sz="2000" dirty="0">
                <a:solidFill>
                  <a:schemeClr val="tx1">
                    <a:lumMod val="95000"/>
                    <a:lumOff val="5000"/>
                  </a:schemeClr>
                </a:solidFill>
              </a:rPr>
              <a:t>, а як </a:t>
            </a:r>
            <a:r>
              <a:rPr lang="ru-RU" sz="2000" dirty="0" err="1">
                <a:solidFill>
                  <a:schemeClr val="tx1">
                    <a:lumMod val="95000"/>
                    <a:lumOff val="5000"/>
                  </a:schemeClr>
                </a:solidFill>
              </a:rPr>
              <a:t>додатковий</a:t>
            </a:r>
            <a:r>
              <a:rPr lang="ru-RU" sz="2000" dirty="0">
                <a:solidFill>
                  <a:schemeClr val="tx1">
                    <a:lumMod val="95000"/>
                    <a:lumOff val="5000"/>
                  </a:schemeClr>
                </a:solidFill>
              </a:rPr>
              <a:t> </a:t>
            </a:r>
            <a:r>
              <a:rPr lang="ru-RU" sz="2000" dirty="0" err="1">
                <a:solidFill>
                  <a:schemeClr val="tx1">
                    <a:lumMod val="95000"/>
                    <a:lumOff val="5000"/>
                  </a:schemeClr>
                </a:solidFill>
              </a:rPr>
              <a:t>доказ</a:t>
            </a:r>
            <a:r>
              <a:rPr lang="ru-RU" sz="2000" dirty="0">
                <a:solidFill>
                  <a:schemeClr val="tx1">
                    <a:lumMod val="95000"/>
                    <a:lumOff val="5000"/>
                  </a:schemeClr>
                </a:solidFill>
              </a:rPr>
              <a:t> </a:t>
            </a:r>
            <a:r>
              <a:rPr lang="ru-RU" sz="2000" dirty="0" err="1">
                <a:solidFill>
                  <a:schemeClr val="tx1">
                    <a:lumMod val="95000"/>
                    <a:lumOff val="5000"/>
                  </a:schemeClr>
                </a:solidFill>
              </a:rPr>
              <a:t>стрімкості</a:t>
            </a:r>
            <a:r>
              <a:rPr lang="ru-RU" sz="2000" dirty="0">
                <a:solidFill>
                  <a:schemeClr val="tx1">
                    <a:lumMod val="95000"/>
                    <a:lumOff val="5000"/>
                  </a:schemeClr>
                </a:solidFill>
              </a:rPr>
              <a:t> </a:t>
            </a:r>
            <a:r>
              <a:rPr lang="ru-RU" sz="2000" dirty="0" err="1">
                <a:solidFill>
                  <a:schemeClr val="tx1">
                    <a:lumMod val="95000"/>
                    <a:lumOff val="5000"/>
                  </a:schemeClr>
                </a:solidFill>
              </a:rPr>
              <a:t>автомобілів</a:t>
            </a:r>
            <a:r>
              <a:rPr lang="ru-RU" sz="2000" dirty="0">
                <a:solidFill>
                  <a:schemeClr val="tx1">
                    <a:lumMod val="95000"/>
                    <a:lumOff val="5000"/>
                  </a:schemeClr>
                </a:solidFill>
              </a:rPr>
              <a:t>. Напевно, Ви </a:t>
            </a:r>
            <a:r>
              <a:rPr lang="ru-RU" sz="2000" dirty="0" err="1">
                <a:solidFill>
                  <a:schemeClr val="tx1">
                    <a:lumMod val="95000"/>
                    <a:lumOff val="5000"/>
                  </a:schemeClr>
                </a:solidFill>
              </a:rPr>
              <a:t>самі</a:t>
            </a:r>
            <a:r>
              <a:rPr lang="ru-RU" sz="2000" dirty="0">
                <a:solidFill>
                  <a:schemeClr val="tx1">
                    <a:lumMod val="95000"/>
                    <a:lumOff val="5000"/>
                  </a:schemeClr>
                </a:solidFill>
              </a:rPr>
              <a:t>, </a:t>
            </a:r>
            <a:r>
              <a:rPr lang="ru-RU" sz="2000" dirty="0" err="1">
                <a:solidFill>
                  <a:schemeClr val="tx1">
                    <a:lumMod val="95000"/>
                    <a:lumOff val="5000"/>
                  </a:schemeClr>
                </a:solidFill>
              </a:rPr>
              <a:t>дивлячись</a:t>
            </a:r>
            <a:r>
              <a:rPr lang="ru-RU" sz="2000" dirty="0">
                <a:solidFill>
                  <a:schemeClr val="tx1">
                    <a:lumMod val="95000"/>
                    <a:lumOff val="5000"/>
                  </a:schemeClr>
                </a:solidFill>
              </a:rPr>
              <a:t> з Вашими </a:t>
            </a:r>
            <a:r>
              <a:rPr lang="ru-RU" sz="2000" dirty="0" err="1">
                <a:solidFill>
                  <a:schemeClr val="tx1">
                    <a:lumMod val="95000"/>
                    <a:lumOff val="5000"/>
                  </a:schemeClr>
                </a:solidFill>
              </a:rPr>
              <a:t>дітьми</a:t>
            </a:r>
            <a:r>
              <a:rPr lang="ru-RU" sz="2000" dirty="0">
                <a:solidFill>
                  <a:schemeClr val="tx1">
                    <a:lumMod val="95000"/>
                    <a:lumOff val="5000"/>
                  </a:schemeClr>
                </a:solidFill>
              </a:rPr>
              <a:t> </a:t>
            </a:r>
            <a:r>
              <a:rPr lang="ru-RU" sz="2000" dirty="0" err="1">
                <a:solidFill>
                  <a:schemeClr val="tx1">
                    <a:lumMod val="95000"/>
                    <a:lumOff val="5000"/>
                  </a:schemeClr>
                </a:solidFill>
              </a:rPr>
              <a:t>закордонні</a:t>
            </a:r>
            <a:r>
              <a:rPr lang="ru-RU" sz="2000" dirty="0">
                <a:solidFill>
                  <a:schemeClr val="tx1">
                    <a:lumMod val="95000"/>
                    <a:lumOff val="5000"/>
                  </a:schemeClr>
                </a:solidFill>
              </a:rPr>
              <a:t> мультики, </a:t>
            </a:r>
            <a:r>
              <a:rPr lang="ru-RU" sz="2000" dirty="0" err="1">
                <a:solidFill>
                  <a:schemeClr val="tx1">
                    <a:lumMod val="95000"/>
                    <a:lumOff val="5000"/>
                  </a:schemeClr>
                </a:solidFill>
              </a:rPr>
              <a:t>звертали</a:t>
            </a:r>
            <a:r>
              <a:rPr lang="ru-RU" sz="2000" dirty="0">
                <a:solidFill>
                  <a:schemeClr val="tx1">
                    <a:lumMod val="95000"/>
                    <a:lumOff val="5000"/>
                  </a:schemeClr>
                </a:solidFill>
              </a:rPr>
              <a:t> </a:t>
            </a:r>
            <a:r>
              <a:rPr lang="ru-RU" sz="2000" dirty="0" err="1">
                <a:solidFill>
                  <a:schemeClr val="tx1">
                    <a:lumMod val="95000"/>
                    <a:lumOff val="5000"/>
                  </a:schemeClr>
                </a:solidFill>
              </a:rPr>
              <a:t>увагу</a:t>
            </a:r>
            <a:r>
              <a:rPr lang="ru-RU" sz="2000" dirty="0">
                <a:solidFill>
                  <a:schemeClr val="tx1">
                    <a:lumMod val="95000"/>
                    <a:lumOff val="5000"/>
                  </a:schemeClr>
                </a:solidFill>
              </a:rPr>
              <a:t> на те, </a:t>
            </a:r>
            <a:r>
              <a:rPr lang="ru-RU" sz="2000" dirty="0" err="1">
                <a:solidFill>
                  <a:schemeClr val="tx1">
                    <a:lumMod val="95000"/>
                    <a:lumOff val="5000"/>
                  </a:schemeClr>
                </a:solidFill>
              </a:rPr>
              <a:t>що</a:t>
            </a:r>
            <a:r>
              <a:rPr lang="ru-RU" sz="2000" dirty="0">
                <a:solidFill>
                  <a:schemeClr val="tx1">
                    <a:lumMod val="95000"/>
                    <a:lumOff val="5000"/>
                  </a:schemeClr>
                </a:solidFill>
              </a:rPr>
              <a:t> часто колеса машин в них часом </a:t>
            </a:r>
            <a:r>
              <a:rPr lang="ru-RU" sz="2000" dirty="0" err="1">
                <a:solidFill>
                  <a:schemeClr val="tx1">
                    <a:lumMod val="95000"/>
                    <a:lumOff val="5000"/>
                  </a:schemeClr>
                </a:solidFill>
              </a:rPr>
              <a:t>показані</a:t>
            </a:r>
            <a:r>
              <a:rPr lang="ru-RU" sz="2000" dirty="0">
                <a:solidFill>
                  <a:schemeClr val="tx1">
                    <a:lumMod val="95000"/>
                    <a:lumOff val="5000"/>
                  </a:schemeClr>
                </a:solidFill>
              </a:rPr>
              <a:t> </a:t>
            </a:r>
            <a:r>
              <a:rPr lang="ru-RU" sz="2000" dirty="0" err="1">
                <a:solidFill>
                  <a:schemeClr val="tx1">
                    <a:lumMod val="95000"/>
                    <a:lumOff val="5000"/>
                  </a:schemeClr>
                </a:solidFill>
              </a:rPr>
              <a:t>овальними</a:t>
            </a:r>
            <a:r>
              <a:rPr lang="ru-RU" sz="2000" dirty="0">
                <a:solidFill>
                  <a:schemeClr val="tx1">
                    <a:lumMod val="95000"/>
                    <a:lumOff val="5000"/>
                  </a:schemeClr>
                </a:solidFill>
              </a:rPr>
              <a:t> - </a:t>
            </a:r>
            <a:r>
              <a:rPr lang="ru-RU" sz="2000" dirty="0" err="1">
                <a:solidFill>
                  <a:schemeClr val="tx1">
                    <a:lumMod val="95000"/>
                    <a:lumOff val="5000"/>
                  </a:schemeClr>
                </a:solidFill>
              </a:rPr>
              <a:t>це</a:t>
            </a:r>
            <a:r>
              <a:rPr lang="ru-RU" sz="2000" dirty="0">
                <a:solidFill>
                  <a:schemeClr val="tx1">
                    <a:lumMod val="95000"/>
                    <a:lumOff val="5000"/>
                  </a:schemeClr>
                </a:solidFill>
              </a:rPr>
              <a:t> як </a:t>
            </a:r>
            <a:r>
              <a:rPr lang="ru-RU" sz="2000" dirty="0" err="1">
                <a:solidFill>
                  <a:schemeClr val="tx1">
                    <a:lumMod val="95000"/>
                    <a:lumOff val="5000"/>
                  </a:schemeClr>
                </a:solidFill>
              </a:rPr>
              <a:t>відгомін</a:t>
            </a:r>
            <a:r>
              <a:rPr lang="ru-RU" sz="2000" dirty="0">
                <a:solidFill>
                  <a:schemeClr val="tx1">
                    <a:lumMod val="95000"/>
                    <a:lumOff val="5000"/>
                  </a:schemeClr>
                </a:solidFill>
              </a:rPr>
              <a:t> того, старого способу </a:t>
            </a:r>
            <a:r>
              <a:rPr lang="ru-RU" sz="2000" dirty="0" err="1">
                <a:solidFill>
                  <a:schemeClr val="tx1">
                    <a:lumMod val="95000"/>
                    <a:lumOff val="5000"/>
                  </a:schemeClr>
                </a:solidFill>
              </a:rPr>
              <a:t>показати</a:t>
            </a:r>
            <a:r>
              <a:rPr lang="ru-RU" sz="2000" dirty="0">
                <a:solidFill>
                  <a:schemeClr val="tx1">
                    <a:lumMod val="95000"/>
                    <a:lumOff val="5000"/>
                  </a:schemeClr>
                </a:solidFill>
              </a:rPr>
              <a:t> </a:t>
            </a:r>
            <a:r>
              <a:rPr lang="ru-RU" sz="2000" dirty="0" err="1">
                <a:solidFill>
                  <a:schemeClr val="tx1">
                    <a:lumMod val="95000"/>
                    <a:lumOff val="5000"/>
                  </a:schemeClr>
                </a:solidFill>
              </a:rPr>
              <a:t>стрімкість</a:t>
            </a:r>
            <a:r>
              <a:rPr lang="ru-RU" sz="2000" dirty="0">
                <a:solidFill>
                  <a:schemeClr val="tx1">
                    <a:lumMod val="95000"/>
                    <a:lumOff val="5000"/>
                  </a:schemeClr>
                </a:solidFill>
              </a:rPr>
              <a:t> </a:t>
            </a:r>
            <a:r>
              <a:rPr lang="ru-RU" sz="2000" dirty="0" err="1">
                <a:solidFill>
                  <a:schemeClr val="tx1">
                    <a:lumMod val="95000"/>
                    <a:lumOff val="5000"/>
                  </a:schemeClr>
                </a:solidFill>
              </a:rPr>
              <a:t>їх</a:t>
            </a:r>
            <a:r>
              <a:rPr lang="ru-RU" sz="2000" dirty="0">
                <a:solidFill>
                  <a:schemeClr val="tx1">
                    <a:lumMod val="95000"/>
                    <a:lumOff val="5000"/>
                  </a:schemeClr>
                </a:solidFill>
              </a:rPr>
              <a:t> </a:t>
            </a:r>
            <a:r>
              <a:rPr lang="ru-RU" sz="2000" dirty="0" err="1">
                <a:solidFill>
                  <a:schemeClr val="tx1">
                    <a:lumMod val="95000"/>
                    <a:lumOff val="5000"/>
                  </a:schemeClr>
                </a:solidFill>
              </a:rPr>
              <a:t>пересування</a:t>
            </a:r>
            <a:r>
              <a:rPr lang="ru-RU" sz="2000" dirty="0">
                <a:solidFill>
                  <a:schemeClr val="tx1">
                    <a:lumMod val="95000"/>
                    <a:lumOff val="5000"/>
                  </a:schemeClr>
                </a:solidFill>
              </a:rPr>
              <a:t>.</a:t>
            </a:r>
            <a:endParaRPr lang="uk-UA" sz="2000" dirty="0">
              <a:solidFill>
                <a:schemeClr val="tx1">
                  <a:lumMod val="95000"/>
                  <a:lumOff val="5000"/>
                </a:schemeClr>
              </a:solidFill>
            </a:endParaRPr>
          </a:p>
        </p:txBody>
      </p:sp>
      <p:sp>
        <p:nvSpPr>
          <p:cNvPr id="3" name="Объект 2"/>
          <p:cNvSpPr>
            <a:spLocks noGrp="1"/>
          </p:cNvSpPr>
          <p:nvPr>
            <p:ph idx="1"/>
          </p:nvPr>
        </p:nvSpPr>
        <p:spPr>
          <a:xfrm>
            <a:off x="7205077" y="1652337"/>
            <a:ext cx="6144127" cy="882316"/>
          </a:xfrm>
          <a:noFill/>
        </p:spPr>
        <p:txBody>
          <a:bodyPr/>
          <a:lstStyle/>
          <a:p>
            <a:r>
              <a:rPr lang="uk-UA" sz="3200" b="1" dirty="0">
                <a:solidFill>
                  <a:srgbClr val="C00000"/>
                </a:solidFill>
              </a:rPr>
              <a:t> Овальні колеса</a:t>
            </a:r>
          </a:p>
          <a:p>
            <a:endParaRPr lang="uk-UA" dirty="0"/>
          </a:p>
        </p:txBody>
      </p:sp>
      <p:pic>
        <p:nvPicPr>
          <p:cNvPr id="5122" name="Picture 2" descr="https://s.032.ua/section/catalognewsintext/upload/images/catalog/intext/000/032/001/ovalni-kolesa-foto_5ac79a24c50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827" y="378828"/>
            <a:ext cx="6953250" cy="376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652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7095" y="4409740"/>
            <a:ext cx="11774905" cy="3224464"/>
          </a:xfrm>
          <a:noFill/>
        </p:spPr>
        <p:txBody>
          <a:bodyPr>
            <a:normAutofit/>
          </a:bodyPr>
          <a:lstStyle/>
          <a:p>
            <a:r>
              <a:rPr lang="ru-RU" dirty="0" err="1">
                <a:solidFill>
                  <a:schemeClr val="tx1">
                    <a:lumMod val="95000"/>
                    <a:lumOff val="5000"/>
                  </a:schemeClr>
                </a:solidFill>
              </a:rPr>
              <a:t>Н</a:t>
            </a:r>
            <a:r>
              <a:rPr lang="ru-RU" dirty="0" err="1" smtClean="0">
                <a:solidFill>
                  <a:schemeClr val="tx1">
                    <a:lumMod val="95000"/>
                    <a:lumOff val="5000"/>
                  </a:schemeClr>
                </a:solidFill>
              </a:rPr>
              <a:t>айдорожчою</a:t>
            </a:r>
            <a:r>
              <a:rPr lang="ru-RU" dirty="0" smtClean="0">
                <a:solidFill>
                  <a:schemeClr val="tx1">
                    <a:lumMod val="95000"/>
                    <a:lumOff val="5000"/>
                  </a:schemeClr>
                </a:solidFill>
              </a:rPr>
              <a:t> </a:t>
            </a:r>
            <a:r>
              <a:rPr lang="ru-RU" dirty="0">
                <a:solidFill>
                  <a:schemeClr val="tx1">
                    <a:lumMod val="95000"/>
                    <a:lumOff val="5000"/>
                  </a:schemeClr>
                </a:solidFill>
              </a:rPr>
              <a:t>в </a:t>
            </a:r>
            <a:r>
              <a:rPr lang="ru-RU" dirty="0" err="1">
                <a:solidFill>
                  <a:schemeClr val="tx1">
                    <a:lumMod val="95000"/>
                    <a:lumOff val="5000"/>
                  </a:schemeClr>
                </a:solidFill>
              </a:rPr>
              <a:t>світі</a:t>
            </a:r>
            <a:r>
              <a:rPr lang="ru-RU" dirty="0">
                <a:solidFill>
                  <a:schemeClr val="tx1">
                    <a:lumMod val="95000"/>
                    <a:lumOff val="5000"/>
                  </a:schemeClr>
                </a:solidFill>
              </a:rPr>
              <a:t> </a:t>
            </a:r>
            <a:r>
              <a:rPr lang="ru-RU" dirty="0" err="1">
                <a:solidFill>
                  <a:schemeClr val="tx1">
                    <a:lumMod val="95000"/>
                    <a:lumOff val="5000"/>
                  </a:schemeClr>
                </a:solidFill>
              </a:rPr>
              <a:t>фотографією</a:t>
            </a:r>
            <a:r>
              <a:rPr lang="ru-RU" dirty="0">
                <a:solidFill>
                  <a:schemeClr val="tx1">
                    <a:lumMod val="95000"/>
                    <a:lumOff val="5000"/>
                  </a:schemeClr>
                </a:solidFill>
              </a:rPr>
              <a:t> є фото без </a:t>
            </a:r>
            <a:r>
              <a:rPr lang="ru-RU" dirty="0" err="1">
                <a:solidFill>
                  <a:schemeClr val="tx1">
                    <a:lumMod val="95000"/>
                    <a:lumOff val="5000"/>
                  </a:schemeClr>
                </a:solidFill>
              </a:rPr>
              <a:t>назви</a:t>
            </a:r>
            <a:r>
              <a:rPr lang="ru-RU" dirty="0">
                <a:solidFill>
                  <a:schemeClr val="tx1">
                    <a:lumMod val="95000"/>
                    <a:lumOff val="5000"/>
                  </a:schemeClr>
                </a:solidFill>
              </a:rPr>
              <a:t>, </a:t>
            </a:r>
            <a:r>
              <a:rPr lang="ru-RU" dirty="0" err="1">
                <a:solidFill>
                  <a:schemeClr val="tx1">
                    <a:lumMod val="95000"/>
                    <a:lumOff val="5000"/>
                  </a:schemeClr>
                </a:solidFill>
              </a:rPr>
              <a:t>зроблене</a:t>
            </a:r>
            <a:r>
              <a:rPr lang="ru-RU" dirty="0">
                <a:solidFill>
                  <a:schemeClr val="tx1">
                    <a:lumMod val="95000"/>
                    <a:lumOff val="5000"/>
                  </a:schemeClr>
                </a:solidFill>
              </a:rPr>
              <a:t> фотографом </a:t>
            </a:r>
            <a:r>
              <a:rPr lang="ru-RU" dirty="0" err="1">
                <a:solidFill>
                  <a:schemeClr val="tx1">
                    <a:lumMod val="95000"/>
                    <a:lumOff val="5000"/>
                  </a:schemeClr>
                </a:solidFill>
              </a:rPr>
              <a:t>Річардом</a:t>
            </a:r>
            <a:r>
              <a:rPr lang="ru-RU" dirty="0">
                <a:solidFill>
                  <a:schemeClr val="tx1">
                    <a:lumMod val="95000"/>
                    <a:lumOff val="5000"/>
                  </a:schemeClr>
                </a:solidFill>
              </a:rPr>
              <a:t> </a:t>
            </a:r>
            <a:r>
              <a:rPr lang="ru-RU" dirty="0" err="1">
                <a:solidFill>
                  <a:schemeClr val="tx1">
                    <a:lumMod val="95000"/>
                    <a:lumOff val="5000"/>
                  </a:schemeClr>
                </a:solidFill>
              </a:rPr>
              <a:t>Принцом</a:t>
            </a:r>
            <a:r>
              <a:rPr lang="ru-RU" dirty="0">
                <a:solidFill>
                  <a:schemeClr val="tx1">
                    <a:lumMod val="95000"/>
                    <a:lumOff val="5000"/>
                  </a:schemeClr>
                </a:solidFill>
              </a:rPr>
              <a:t> і входить в </a:t>
            </a:r>
            <a:r>
              <a:rPr lang="ru-RU" dirty="0" err="1">
                <a:solidFill>
                  <a:schemeClr val="tx1">
                    <a:lumMod val="95000"/>
                    <a:lumOff val="5000"/>
                  </a:schemeClr>
                </a:solidFill>
              </a:rPr>
              <a:t>серію</a:t>
            </a:r>
            <a:r>
              <a:rPr lang="ru-RU" dirty="0">
                <a:solidFill>
                  <a:schemeClr val="tx1">
                    <a:lumMod val="95000"/>
                    <a:lumOff val="5000"/>
                  </a:schemeClr>
                </a:solidFill>
              </a:rPr>
              <a:t> «Ковбой». У 2008 </a:t>
            </a:r>
            <a:r>
              <a:rPr lang="ru-RU" dirty="0" err="1">
                <a:solidFill>
                  <a:schemeClr val="tx1">
                    <a:lumMod val="95000"/>
                    <a:lumOff val="5000"/>
                  </a:schemeClr>
                </a:solidFill>
              </a:rPr>
              <a:t>році</a:t>
            </a:r>
            <a:r>
              <a:rPr lang="ru-RU" dirty="0">
                <a:solidFill>
                  <a:schemeClr val="tx1">
                    <a:lumMod val="95000"/>
                    <a:lumOff val="5000"/>
                  </a:schemeClr>
                </a:solidFill>
              </a:rPr>
              <a:t> вона </a:t>
            </a:r>
            <a:r>
              <a:rPr lang="ru-RU" dirty="0" err="1">
                <a:solidFill>
                  <a:schemeClr val="tx1">
                    <a:lumMod val="95000"/>
                    <a:lumOff val="5000"/>
                  </a:schemeClr>
                </a:solidFill>
              </a:rPr>
              <a:t>була</a:t>
            </a:r>
            <a:r>
              <a:rPr lang="ru-RU" dirty="0">
                <a:solidFill>
                  <a:schemeClr val="tx1">
                    <a:lumMod val="95000"/>
                    <a:lumOff val="5000"/>
                  </a:schemeClr>
                </a:solidFill>
              </a:rPr>
              <a:t> продана за 3 </a:t>
            </a:r>
            <a:r>
              <a:rPr lang="ru-RU" dirty="0" err="1">
                <a:solidFill>
                  <a:schemeClr val="tx1">
                    <a:lumMod val="95000"/>
                    <a:lumOff val="5000"/>
                  </a:schemeClr>
                </a:solidFill>
              </a:rPr>
              <a:t>мільйони</a:t>
            </a:r>
            <a:r>
              <a:rPr lang="ru-RU" dirty="0">
                <a:solidFill>
                  <a:schemeClr val="tx1">
                    <a:lumMod val="95000"/>
                    <a:lumOff val="5000"/>
                  </a:schemeClr>
                </a:solidFill>
              </a:rPr>
              <a:t> 401 </a:t>
            </a:r>
            <a:r>
              <a:rPr lang="ru-RU" dirty="0" err="1">
                <a:solidFill>
                  <a:schemeClr val="tx1">
                    <a:lumMod val="95000"/>
                    <a:lumOff val="5000"/>
                  </a:schemeClr>
                </a:solidFill>
              </a:rPr>
              <a:t>тисячу</a:t>
            </a:r>
            <a:r>
              <a:rPr lang="ru-RU" dirty="0">
                <a:solidFill>
                  <a:schemeClr val="tx1">
                    <a:lumMod val="95000"/>
                    <a:lumOff val="5000"/>
                  </a:schemeClr>
                </a:solidFill>
              </a:rPr>
              <a:t> </a:t>
            </a:r>
            <a:r>
              <a:rPr lang="ru-RU" dirty="0" err="1">
                <a:solidFill>
                  <a:schemeClr val="tx1">
                    <a:lumMod val="95000"/>
                    <a:lumOff val="5000"/>
                  </a:schemeClr>
                </a:solidFill>
              </a:rPr>
              <a:t>доларів</a:t>
            </a:r>
            <a:r>
              <a:rPr lang="ru-RU" dirty="0">
                <a:solidFill>
                  <a:schemeClr val="tx1">
                    <a:lumMod val="95000"/>
                    <a:lumOff val="5000"/>
                  </a:schemeClr>
                </a:solidFill>
              </a:rPr>
              <a:t>.</a:t>
            </a:r>
            <a:endParaRPr lang="uk-UA" sz="2000" dirty="0">
              <a:solidFill>
                <a:schemeClr val="tx1">
                  <a:lumMod val="95000"/>
                  <a:lumOff val="5000"/>
                </a:schemeClr>
              </a:solidFill>
            </a:endParaRPr>
          </a:p>
        </p:txBody>
      </p:sp>
      <p:sp>
        <p:nvSpPr>
          <p:cNvPr id="3" name="Объект 2"/>
          <p:cNvSpPr>
            <a:spLocks noGrp="1"/>
          </p:cNvSpPr>
          <p:nvPr>
            <p:ph idx="1"/>
          </p:nvPr>
        </p:nvSpPr>
        <p:spPr>
          <a:xfrm>
            <a:off x="6419014" y="1816769"/>
            <a:ext cx="6144127" cy="882316"/>
          </a:xfrm>
          <a:noFill/>
        </p:spPr>
        <p:txBody>
          <a:bodyPr/>
          <a:lstStyle/>
          <a:p>
            <a:r>
              <a:rPr lang="uk-UA" sz="3200" b="1" dirty="0">
                <a:solidFill>
                  <a:srgbClr val="C00000"/>
                </a:solidFill>
              </a:rPr>
              <a:t> </a:t>
            </a:r>
            <a:r>
              <a:rPr lang="uk-UA" sz="3600" b="1" dirty="0">
                <a:solidFill>
                  <a:srgbClr val="C00000"/>
                </a:solidFill>
              </a:rPr>
              <a:t>Ковбой-мільйонник</a:t>
            </a:r>
          </a:p>
          <a:p>
            <a:endParaRPr lang="uk-UA" dirty="0"/>
          </a:p>
        </p:txBody>
      </p:sp>
      <p:pic>
        <p:nvPicPr>
          <p:cNvPr id="7170" name="Picture 2" descr="https://s.032.ua/section/catalognewsintext/upload/images/catalog/intext/000/032/001/cowboy_5ac79a21f2af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547" y="352927"/>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133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7094" y="4536239"/>
            <a:ext cx="11774905" cy="3224464"/>
          </a:xfrm>
          <a:noFill/>
        </p:spPr>
        <p:txBody>
          <a:bodyPr>
            <a:normAutofit/>
          </a:bodyPr>
          <a:lstStyle/>
          <a:p>
            <a:r>
              <a:rPr lang="uk-UA" dirty="0">
                <a:solidFill>
                  <a:schemeClr val="tx1">
                    <a:lumMod val="95000"/>
                    <a:lumOff val="5000"/>
                  </a:schemeClr>
                </a:solidFill>
              </a:rPr>
              <a:t>П</a:t>
            </a:r>
            <a:r>
              <a:rPr lang="uk-UA" dirty="0" smtClean="0">
                <a:solidFill>
                  <a:schemeClr val="tx1">
                    <a:lumMod val="95000"/>
                    <a:lumOff val="5000"/>
                  </a:schemeClr>
                </a:solidFill>
              </a:rPr>
              <a:t>ерші </a:t>
            </a:r>
            <a:r>
              <a:rPr lang="uk-UA" dirty="0">
                <a:solidFill>
                  <a:schemeClr val="tx1">
                    <a:lumMod val="95000"/>
                    <a:lumOff val="5000"/>
                  </a:schemeClr>
                </a:solidFill>
              </a:rPr>
              <a:t>«кольорові» фотографії - тобто, відретушовані за допомогою розфарбовування аквареллю - з'явилися в 1840 році.</a:t>
            </a:r>
            <a:endParaRPr lang="uk-UA" sz="2000" dirty="0">
              <a:solidFill>
                <a:schemeClr val="tx1">
                  <a:lumMod val="95000"/>
                  <a:lumOff val="5000"/>
                </a:schemeClr>
              </a:solidFill>
            </a:endParaRPr>
          </a:p>
        </p:txBody>
      </p:sp>
      <p:sp>
        <p:nvSpPr>
          <p:cNvPr id="3" name="Объект 2"/>
          <p:cNvSpPr>
            <a:spLocks noGrp="1"/>
          </p:cNvSpPr>
          <p:nvPr>
            <p:ph idx="1"/>
          </p:nvPr>
        </p:nvSpPr>
        <p:spPr>
          <a:xfrm>
            <a:off x="160420" y="1947277"/>
            <a:ext cx="6144127" cy="882316"/>
          </a:xfrm>
          <a:noFill/>
        </p:spPr>
        <p:txBody>
          <a:bodyPr/>
          <a:lstStyle/>
          <a:p>
            <a:r>
              <a:rPr lang="uk-UA" sz="3200" b="1" dirty="0">
                <a:solidFill>
                  <a:srgbClr val="C00000"/>
                </a:solidFill>
              </a:rPr>
              <a:t> </a:t>
            </a:r>
            <a:r>
              <a:rPr lang="uk-UA" sz="3600" b="1" dirty="0">
                <a:solidFill>
                  <a:srgbClr val="C00000"/>
                </a:solidFill>
              </a:rPr>
              <a:t>Перший </a:t>
            </a:r>
            <a:r>
              <a:rPr lang="uk-UA" sz="3600" b="1" dirty="0" err="1">
                <a:solidFill>
                  <a:srgbClr val="C00000"/>
                </a:solidFill>
              </a:rPr>
              <a:t>фотошоп</a:t>
            </a:r>
            <a:endParaRPr lang="uk-UA" sz="3600" b="1" dirty="0">
              <a:solidFill>
                <a:srgbClr val="C00000"/>
              </a:solidFill>
            </a:endParaRPr>
          </a:p>
          <a:p>
            <a:endParaRPr lang="uk-UA" dirty="0"/>
          </a:p>
        </p:txBody>
      </p:sp>
      <p:pic>
        <p:nvPicPr>
          <p:cNvPr id="8194" name="Picture 2" descr="https://s.032.ua/section/catalognewsintext/upload/images/catalog/intext/000/032/001/maxresdefault_5ac79a23981a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287" y="192504"/>
            <a:ext cx="7198829" cy="4042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56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7094" y="4536239"/>
            <a:ext cx="11774905" cy="3224464"/>
          </a:xfrm>
          <a:noFill/>
        </p:spPr>
        <p:txBody>
          <a:bodyPr>
            <a:normAutofit/>
          </a:bodyPr>
          <a:lstStyle/>
          <a:p>
            <a:r>
              <a:rPr lang="uk-UA" sz="2400" dirty="0">
                <a:solidFill>
                  <a:schemeClr val="tx1">
                    <a:lumMod val="95000"/>
                    <a:lumOff val="5000"/>
                  </a:schemeClr>
                </a:solidFill>
              </a:rPr>
              <a:t>Н</a:t>
            </a:r>
            <a:r>
              <a:rPr lang="uk-UA" sz="2400" dirty="0" smtClean="0">
                <a:solidFill>
                  <a:schemeClr val="tx1">
                    <a:lumMod val="95000"/>
                    <a:lumOff val="5000"/>
                  </a:schemeClr>
                </a:solidFill>
              </a:rPr>
              <a:t>апевно</a:t>
            </a:r>
            <a:r>
              <a:rPr lang="uk-UA" sz="2400" dirty="0">
                <a:solidFill>
                  <a:schemeClr val="tx1">
                    <a:lumMod val="95000"/>
                    <a:lumOff val="5000"/>
                  </a:schemeClr>
                </a:solidFill>
              </a:rPr>
              <a:t>, всі пам'ятають часи, коли фотоапарати </a:t>
            </a:r>
            <a:r>
              <a:rPr lang="uk-UA" sz="2400" dirty="0" err="1">
                <a:solidFill>
                  <a:schemeClr val="tx1">
                    <a:lumMod val="95000"/>
                    <a:lumOff val="5000"/>
                  </a:schemeClr>
                </a:solidFill>
              </a:rPr>
              <a:t>Полароїд</a:t>
            </a:r>
            <a:r>
              <a:rPr lang="uk-UA" sz="2400" dirty="0">
                <a:solidFill>
                  <a:schemeClr val="tx1">
                    <a:lumMod val="95000"/>
                    <a:lumOff val="5000"/>
                  </a:schemeClr>
                </a:solidFill>
              </a:rPr>
              <a:t> користувалися шаленим успіхом - адже який ще фотоапарат подарує Вам таке задоволення - клацнути кадр і вже через 3 хвилини отримати фотографію в руки? Саме фірма «</a:t>
            </a:r>
            <a:r>
              <a:rPr lang="en-US" sz="2400" dirty="0">
                <a:solidFill>
                  <a:schemeClr val="tx1">
                    <a:lumMod val="95000"/>
                    <a:lumOff val="5000"/>
                  </a:schemeClr>
                </a:solidFill>
              </a:rPr>
              <a:t>Polaroid» </a:t>
            </a:r>
            <a:r>
              <a:rPr lang="uk-UA" sz="2400" dirty="0">
                <a:solidFill>
                  <a:schemeClr val="tx1">
                    <a:lumMod val="95000"/>
                    <a:lumOff val="5000"/>
                  </a:schemeClr>
                </a:solidFill>
              </a:rPr>
              <a:t>випустила першу в світі </a:t>
            </a:r>
            <a:r>
              <a:rPr lang="uk-UA" sz="2400" dirty="0" err="1">
                <a:solidFill>
                  <a:schemeClr val="tx1">
                    <a:lumMod val="95000"/>
                    <a:lumOff val="5000"/>
                  </a:schemeClr>
                </a:solidFill>
              </a:rPr>
              <a:t>автофокусну</a:t>
            </a:r>
            <a:r>
              <a:rPr lang="uk-UA" sz="2400" dirty="0">
                <a:solidFill>
                  <a:schemeClr val="tx1">
                    <a:lumMod val="95000"/>
                    <a:lumOff val="5000"/>
                  </a:schemeClr>
                </a:solidFill>
              </a:rPr>
              <a:t> дзеркальну фотокамеру в 1979 році. А в 1985 році компанія «</a:t>
            </a:r>
            <a:r>
              <a:rPr lang="en-US" sz="2400" dirty="0">
                <a:solidFill>
                  <a:schemeClr val="tx1">
                    <a:lumMod val="95000"/>
                    <a:lumOff val="5000"/>
                  </a:schemeClr>
                </a:solidFill>
              </a:rPr>
              <a:t>Minolta» </a:t>
            </a:r>
            <a:r>
              <a:rPr lang="uk-UA" sz="2400" dirty="0">
                <a:solidFill>
                  <a:schemeClr val="tx1">
                    <a:lumMod val="95000"/>
                    <a:lumOff val="5000"/>
                  </a:schemeClr>
                </a:solidFill>
              </a:rPr>
              <a:t>випустила фотоапарат, який став зразком для створення дзеркальних фотокамер.</a:t>
            </a:r>
            <a:endParaRPr lang="uk-UA" sz="2400" dirty="0">
              <a:solidFill>
                <a:schemeClr val="tx1">
                  <a:lumMod val="95000"/>
                  <a:lumOff val="5000"/>
                </a:schemeClr>
              </a:solidFill>
            </a:endParaRPr>
          </a:p>
        </p:txBody>
      </p:sp>
      <p:sp>
        <p:nvSpPr>
          <p:cNvPr id="3" name="Объект 2"/>
          <p:cNvSpPr>
            <a:spLocks noGrp="1"/>
          </p:cNvSpPr>
          <p:nvPr>
            <p:ph idx="1"/>
          </p:nvPr>
        </p:nvSpPr>
        <p:spPr>
          <a:xfrm>
            <a:off x="6421090" y="2203952"/>
            <a:ext cx="6144127" cy="882316"/>
          </a:xfrm>
          <a:noFill/>
        </p:spPr>
        <p:txBody>
          <a:bodyPr/>
          <a:lstStyle/>
          <a:p>
            <a:r>
              <a:rPr lang="uk-UA" sz="3200" b="1" dirty="0">
                <a:solidFill>
                  <a:srgbClr val="C00000"/>
                </a:solidFill>
              </a:rPr>
              <a:t> </a:t>
            </a:r>
            <a:r>
              <a:rPr lang="uk-UA" sz="2800" b="1" dirty="0">
                <a:solidFill>
                  <a:srgbClr val="C00000"/>
                </a:solidFill>
              </a:rPr>
              <a:t>Той самий </a:t>
            </a:r>
            <a:r>
              <a:rPr lang="uk-UA" sz="2800" b="1" dirty="0" err="1">
                <a:solidFill>
                  <a:srgbClr val="C00000"/>
                </a:solidFill>
              </a:rPr>
              <a:t>Полароїд</a:t>
            </a:r>
            <a:endParaRPr lang="uk-UA" sz="2800" b="1" dirty="0">
              <a:solidFill>
                <a:srgbClr val="C00000"/>
              </a:solidFill>
            </a:endParaRPr>
          </a:p>
          <a:p>
            <a:endParaRPr lang="uk-UA" dirty="0"/>
          </a:p>
        </p:txBody>
      </p:sp>
      <p:pic>
        <p:nvPicPr>
          <p:cNvPr id="9218" name="Picture 2" descr="https://s.032.ua/section/catalognewsintext/upload/images/catalog/intext/000/032/001/3c4c828105b5b04db645ea199fd776b0polaroid-onestep-2-01_5ac79a21884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94" y="363090"/>
            <a:ext cx="6003996" cy="4000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411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78905" y="2252078"/>
            <a:ext cx="5325978" cy="3539206"/>
          </a:xfrm>
          <a:noFill/>
        </p:spPr>
        <p:txBody>
          <a:bodyPr>
            <a:normAutofit/>
          </a:bodyPr>
          <a:lstStyle/>
          <a:p>
            <a:r>
              <a:rPr lang="uk-UA" sz="2400" dirty="0">
                <a:solidFill>
                  <a:schemeClr val="tx1">
                    <a:lumMod val="95000"/>
                    <a:lumOff val="5000"/>
                  </a:schemeClr>
                </a:solidFill>
              </a:rPr>
              <a:t>Я</a:t>
            </a:r>
            <a:r>
              <a:rPr lang="uk-UA" sz="2400" dirty="0" smtClean="0">
                <a:solidFill>
                  <a:schemeClr val="tx1">
                    <a:lumMod val="95000"/>
                    <a:lumOff val="5000"/>
                  </a:schemeClr>
                </a:solidFill>
              </a:rPr>
              <a:t>к </a:t>
            </a:r>
            <a:r>
              <a:rPr lang="uk-UA" sz="2400" dirty="0">
                <a:solidFill>
                  <a:schemeClr val="tx1">
                    <a:lumMod val="95000"/>
                    <a:lumOff val="5000"/>
                  </a:schemeClr>
                </a:solidFill>
              </a:rPr>
              <a:t>правило, фотографи «ловлять» в свій об'єктив інших людей. Але, виявляється, ідея створити перший автопортрет також прийшла в голову комусь - і цим «кимось» виявився американець </a:t>
            </a:r>
            <a:r>
              <a:rPr lang="uk-UA" sz="2400" dirty="0" err="1">
                <a:solidFill>
                  <a:schemeClr val="tx1">
                    <a:lumMod val="95000"/>
                    <a:lumOff val="5000"/>
                  </a:schemeClr>
                </a:solidFill>
              </a:rPr>
              <a:t>Меттью</a:t>
            </a:r>
            <a:r>
              <a:rPr lang="uk-UA" sz="2400" dirty="0">
                <a:solidFill>
                  <a:schemeClr val="tx1">
                    <a:lumMod val="95000"/>
                    <a:lumOff val="5000"/>
                  </a:schemeClr>
                </a:solidFill>
              </a:rPr>
              <a:t> Б. </a:t>
            </a:r>
            <a:r>
              <a:rPr lang="uk-UA" sz="2400" dirty="0" err="1">
                <a:solidFill>
                  <a:schemeClr val="tx1">
                    <a:lumMod val="95000"/>
                    <a:lumOff val="5000"/>
                  </a:schemeClr>
                </a:solidFill>
              </a:rPr>
              <a:t>Бреді</a:t>
            </a:r>
            <a:r>
              <a:rPr lang="uk-UA" sz="2400" dirty="0">
                <a:solidFill>
                  <a:schemeClr val="tx1">
                    <a:lumMod val="95000"/>
                    <a:lumOff val="5000"/>
                  </a:schemeClr>
                </a:solidFill>
              </a:rPr>
              <a:t>. Коли фотографу набридло фотографувати інших - він ... взяв і сфотографував себе!</a:t>
            </a:r>
            <a:endParaRPr lang="uk-UA" sz="2400" dirty="0">
              <a:solidFill>
                <a:schemeClr val="tx1">
                  <a:lumMod val="95000"/>
                  <a:lumOff val="5000"/>
                </a:schemeClr>
              </a:solidFill>
            </a:endParaRPr>
          </a:p>
        </p:txBody>
      </p:sp>
      <p:sp>
        <p:nvSpPr>
          <p:cNvPr id="3" name="Объект 2"/>
          <p:cNvSpPr>
            <a:spLocks noGrp="1"/>
          </p:cNvSpPr>
          <p:nvPr>
            <p:ph idx="1"/>
          </p:nvPr>
        </p:nvSpPr>
        <p:spPr>
          <a:xfrm>
            <a:off x="5526504" y="663910"/>
            <a:ext cx="6144127" cy="882316"/>
          </a:xfrm>
          <a:noFill/>
        </p:spPr>
        <p:txBody>
          <a:bodyPr/>
          <a:lstStyle/>
          <a:p>
            <a:r>
              <a:rPr lang="uk-UA" sz="3200" b="1" dirty="0">
                <a:solidFill>
                  <a:srgbClr val="C00000"/>
                </a:solidFill>
              </a:rPr>
              <a:t> </a:t>
            </a:r>
            <a:r>
              <a:rPr lang="uk-UA" sz="2800" b="1" dirty="0">
                <a:solidFill>
                  <a:srgbClr val="C00000"/>
                </a:solidFill>
              </a:rPr>
              <a:t>Скромненько - і зі смаком</a:t>
            </a:r>
          </a:p>
          <a:p>
            <a:endParaRPr lang="uk-UA" dirty="0"/>
          </a:p>
        </p:txBody>
      </p:sp>
      <p:pic>
        <p:nvPicPr>
          <p:cNvPr id="10242" name="Picture 2" descr="https://s.032.ua/section/catalognewsintext/upload/images/catalog/intext/000/032/001/lincolnbybrady_5ac79a232af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332" y="233530"/>
            <a:ext cx="4467225" cy="570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768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47</TotalTime>
  <Words>538</Words>
  <Application>Microsoft Office PowerPoint</Application>
  <PresentationFormat>Широкоэкранный</PresentationFormat>
  <Paragraphs>19</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Trebuchet MS</vt:lpstr>
      <vt:lpstr>Wingdings 3</vt:lpstr>
      <vt:lpstr>Аспект</vt:lpstr>
      <vt:lpstr>Підготував: Воронюк В.О.,  керівник гуртків ПНВО</vt:lpstr>
      <vt:lpstr>Закріпити зображення на фото першим зміг в 1826 році Жозеф Ньєпс. Експозиція цього знімка тривала 8 годин і називався він «Вид з вікна».</vt:lpstr>
      <vt:lpstr>Напевно, всі чули про те, що голубів використовували як поштарів, але не всі знають, що на початку XX століття голуби також «працювали» фотографами. Вперше патент на використання голуба для перенесення фотокамери отримав в 1908 році Юліус Нойброннер - німець за походженням. Але, тим не менше, немає відомостей про використання голубів в Першу світову війну, зате в Другу світову голубів, натренованих для аерофотозйомки, використовували і французи, і американці, і німці. Доказом цього можна вважати німецьку іграшку тих часів - солдата, який випускає голуба з камерою.</vt:lpstr>
      <vt:lpstr>При згадці імені Альберта Ейнштейна напевно практично всі згадують знамениту фотографію геніального фізика з висунутим язиком. Але мало хто знає, що ця фотографія була зроблена в 1951 році на його власному дні народження. Причому після того, як Ейнштейн побачив своє фото, він, як справжній геній, що не сховав її куди подалі (як зробив би будь-який звичайний чоловік), а ще й подарував популярному ведучому Говарду Сміту, написавши на звороті: «Вам сподобається цей жест, тому що він призначений всьому людству ». Є на рахунок цієї фотографії і інша версія: одного разу кореспонденти настільки втомили Ейнштейна своїми проханнями показати життєрадісну посмішку, що геній вирішив, на подив журналістів, показати їм мову.</vt:lpstr>
      <vt:lpstr>В перших фотокамерах затвори працювали дуже повільно, що ускладнювало зйомки рухомих предметів. Тому для такого роду зйомок застосовували затвори з рухомими шторками, через що автомобілі на фотографіях виходили з овальними колесами! Але фотографи і публіка того часу сприймали таку дивну форму не як недолік, а як додатковий доказ стрімкості автомобілів. Напевно, Ви самі, дивлячись з Вашими дітьми закордонні мультики, звертали увагу на те, що часто колеса машин в них часом показані овальними - це як відгомін того, старого способу показати стрімкість їх пересування.</vt:lpstr>
      <vt:lpstr>Найдорожчою в світі фотографією є фото без назви, зроблене фотографом Річардом Принцом і входить в серію «Ковбой». У 2008 році вона була продана за 3 мільйони 401 тисячу доларів.</vt:lpstr>
      <vt:lpstr>Перші «кольорові» фотографії - тобто, відретушовані за допомогою розфарбовування аквареллю - з'явилися в 1840 році.</vt:lpstr>
      <vt:lpstr>Напевно, всі пам'ятають часи, коли фотоапарати Полароїд користувалися шаленим успіхом - адже який ще фотоапарат подарує Вам таке задоволення - клацнути кадр і вже через 3 хвилини отримати фотографію в руки? Саме фірма «Polaroid» випустила першу в світі автофокусну дзеркальну фотокамеру в 1979 році. А в 1985 році компанія «Minolta» випустила фотоапарат, який став зразком для створення дзеркальних фотокамер.</vt:lpstr>
      <vt:lpstr>Як правило, фотографи «ловлять» в свій об'єктив інших людей. Але, виявляється, ідея створити перший автопортрет також прийшла в голову комусь - і цим «кимось» виявився американець Меттью Б. Бреді. Коли фотографу набридло фотографувати інших - він ... взяв і сфотографував себе!</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Підготував: Воронюк В.О.,  керівник гуртків ПНВО</dc:title>
  <dc:creator>ВОВАН ПК</dc:creator>
  <cp:lastModifiedBy>ВОВАН ПК</cp:lastModifiedBy>
  <cp:revision>6</cp:revision>
  <dcterms:created xsi:type="dcterms:W3CDTF">2020-09-23T11:49:34Z</dcterms:created>
  <dcterms:modified xsi:type="dcterms:W3CDTF">2020-09-23T12:36:46Z</dcterms:modified>
</cp:coreProperties>
</file>