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3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2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2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5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42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4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47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48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4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5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5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5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5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5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5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5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2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2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6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6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64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66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6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6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631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1048632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63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3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1D49E-748D-49F7-A435-7FA977A264CC}" type="datetimeFigureOut">
              <a:rPr lang="uk-UA" smtClean="0"/>
              <a:t>25.09.2020</a:t>
            </a:fld>
            <a:endParaRPr lang="uk-UA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4DA3-1C70-4EFB-A791-ABAD55050A8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"/>
          <p:cNvSpPr>
            <a:spLocks noGrp="1"/>
          </p:cNvSpPr>
          <p:nvPr>
            <p:ph type="ctrTitle"/>
          </p:nvPr>
        </p:nvSpPr>
        <p:spPr>
          <a:xfrm>
            <a:off x="542924" y="273526"/>
            <a:ext cx="7772400" cy="14700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кроликів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1" y="1682655"/>
            <a:ext cx="8312726" cy="51753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Правда про кролів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48612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/>
              <a:t>Зайці</a:t>
            </a:r>
          </a:p>
          <a:p>
            <a:pPr marL="0" indent="0">
              <a:buNone/>
            </a:pPr>
            <a:endParaRPr lang="uk-UA" sz="4400" dirty="0"/>
          </a:p>
        </p:txBody>
      </p:sp>
      <p:sp>
        <p:nvSpPr>
          <p:cNvPr id="1048613" name="Капля 3"/>
          <p:cNvSpPr/>
          <p:nvPr/>
        </p:nvSpPr>
        <p:spPr>
          <a:xfrm>
            <a:off x="755576" y="2420888"/>
            <a:ext cx="1800200" cy="1368152"/>
          </a:xfrm>
          <a:prstGeom prst="teardrop">
            <a:avLst>
              <a:gd name="adj" fmla="val 169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кролі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48614" name="Правильный пятиугольник 4"/>
          <p:cNvSpPr/>
          <p:nvPr/>
        </p:nvSpPr>
        <p:spPr>
          <a:xfrm>
            <a:off x="6588224" y="2132856"/>
            <a:ext cx="1512168" cy="163448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кращі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48615" name="Пятиугольник 5"/>
          <p:cNvSpPr/>
          <p:nvPr/>
        </p:nvSpPr>
        <p:spPr>
          <a:xfrm>
            <a:off x="3851920" y="2564904"/>
            <a:ext cx="2088232" cy="86982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 smtClean="0">
                <a:solidFill>
                  <a:srgbClr val="FF0000"/>
                </a:solidFill>
              </a:rPr>
              <a:t>Є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48616" name="Скругленная прямоугольная выноска 6"/>
          <p:cNvSpPr/>
          <p:nvPr/>
        </p:nvSpPr>
        <p:spPr>
          <a:xfrm>
            <a:off x="1234639" y="4437112"/>
            <a:ext cx="1531697" cy="1008112"/>
          </a:xfrm>
          <a:prstGeom prst="wedgeRoundRectCallout">
            <a:avLst>
              <a:gd name="adj1" fmla="val -20833"/>
              <a:gd name="adj2" fmla="val 11451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Пухнасті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48617" name="Солнце 7"/>
          <p:cNvSpPr/>
          <p:nvPr/>
        </p:nvSpPr>
        <p:spPr>
          <a:xfrm>
            <a:off x="3779912" y="3933056"/>
            <a:ext cx="2551615" cy="1851159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Друзі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048618" name="Блок-схема: перфолента 8"/>
          <p:cNvSpPr/>
          <p:nvPr/>
        </p:nvSpPr>
        <p:spPr>
          <a:xfrm>
            <a:off x="6588224" y="4293096"/>
            <a:ext cx="1944216" cy="1668768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2097159"/>
          <p:cNvPicPr>
            <a:picLocks noGrp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>
          <a:xfrm>
            <a:off x="1895773" y="404182"/>
            <a:ext cx="5714689" cy="4708619"/>
          </a:xfrm>
        </p:spPr>
      </p:pic>
      <p:sp>
        <p:nvSpPr>
          <p:cNvPr id="1048680" name="Текст 1048679"/>
          <p:cNvSpPr>
            <a:spLocks noGrp="1"/>
          </p:cNvSpPr>
          <p:nvPr>
            <p:ph type="body" sz="half" idx="2"/>
          </p:nvPr>
        </p:nvSpPr>
        <p:spPr>
          <a:xfrm>
            <a:off x="1792287" y="3428999"/>
            <a:ext cx="5486400" cy="804862"/>
          </a:xfrm>
        </p:spPr>
        <p:txBody>
          <a:bodyPr/>
          <a:lstStyle/>
          <a:p>
            <a:r>
              <a:rPr lang="uk-UA" altLang="en-US" sz="2700"/>
              <a:t>Дякую</a:t>
            </a:r>
            <a:r>
              <a:rPr lang="en-US" altLang="en-US" sz="2700"/>
              <a:t> за увагу!!!!</a:t>
            </a:r>
            <a:endParaRPr lang="uk-UA"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prstTxWarp prst="textWave2">
              <a:avLst/>
            </a:prstTxWarp>
          </a:bodyPr>
          <a:lstStyle/>
          <a:p>
            <a:r>
              <a:rPr lang="uk-U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Кролі – соціальні створіння</a:t>
            </a:r>
            <a:endParaRPr lang="uk-UA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594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291263" cy="452596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94216"/>
            <a:ext cx="8496943" cy="526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prstTxWarp prst="textCanUp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1048596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1875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Кролі- соціальні істоти, які мешкають групами.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Ці тварини дуже пухнасті, м’які на дотик, цікаві для спостереження. Вони мають вищу температуру тіла ніж у людини , в нормальних умовах вона складає 39 градусів за Цельсієм., завдяки чому вони знешкоджують шкідливі мікроорганізми у власному тілі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FFFF00"/>
                </a:solidFill>
              </a:rPr>
              <a:t> Забарвлення тварин різноманітне, а саме від білого,  рудого,  блакитного, до різноманітних  їх сполучень.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526" y="1302930"/>
            <a:ext cx="8004938" cy="529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FadeRight">
              <a:avLst/>
            </a:prstTxWarp>
          </a:bodyPr>
          <a:lstStyle/>
          <a:p>
            <a:r>
              <a:rPr lang="uk-UA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Відомості з-за океану  </a:t>
            </a:r>
            <a:endParaRPr lang="uk-UA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743526" y="1600200"/>
            <a:ext cx="7943274" cy="4525963"/>
          </a:xfrm>
        </p:spPr>
        <p:txBody>
          <a:bodyPr>
            <a:normAutofit fontScale="59375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  <a:effectLst/>
              </a:rPr>
              <a:t>Є відомості, що ацтеки вимірювали ступінь сп’яніння за шкалою від 1 до 400 кроликів . Одного разу ацтечка Майяуаль помітила, що кролик, поївши агави, бігає по полю в абсолютно неадекватному стані. </a:t>
            </a:r>
          </a:p>
          <a:p>
            <a:endParaRPr lang="uk-UA" dirty="0"/>
          </a:p>
          <a:p>
            <a:endParaRPr lang="uk-UA" dirty="0" smtClean="0">
              <a:effectLst/>
            </a:endParaRPr>
          </a:p>
          <a:p>
            <a:endParaRPr lang="uk-UA" dirty="0"/>
          </a:p>
          <a:p>
            <a:endParaRPr lang="uk-UA" dirty="0" smtClean="0">
              <a:effectLst/>
            </a:endParaRP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  <a:effectLst/>
              </a:rPr>
              <a:t>Так вона відкрила алкогольний потенціал цього кактуса, за що боги зробили Майяуаль богинею – персоніфікацією агави. Згідно з легендою, вона народила Сенцон Тоточин – 400 кроликів, які стали покровителями сп’яніння досі в Мексиці прийнято перед розпиванням пульке хлюпнути трохи напою на підлогу в якості жертви кроликам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B050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Пухнасті шкідники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048600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0625" lnSpcReduction="20000"/>
          </a:bodyPr>
          <a:lstStyle/>
          <a:p>
            <a:r>
              <a:rPr lang="uk-UA" dirty="0" smtClean="0">
                <a:effectLst/>
              </a:rPr>
              <a:t>21. В Австралії кролики визнані найбільш деструктивними шкідниками. Вважається що дикі кролики заподіюють щорічний збиток на суму більше $600 мільйонів, приводячи до деградації сільськогосподарських земель і ерозії ґрунту, загрожують виживанню багатьох рідкісних видів тварин в дикій природі. Зміст кроликів як домашніх улюбленців вкрай небажано, а в штаті Квінсленд з 2002 року і зовсім заборонено. Максимальне покарання за порушення цієї заборони становить штраф у розмірі $30 000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вони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різні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дикі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</a:t>
            </a:r>
            <a:r>
              <a:rPr lang="uk-UA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домашні</a:t>
            </a:r>
            <a:endParaRPr lang="uk-UA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Тривалість життя кролика в дикій природі приблизно близько року, в той час як домашній кролик при правильному догляді може прожити 8-12 років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84784"/>
            <a:ext cx="8572500" cy="4787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Найменші й найгарніші</a:t>
            </a:r>
            <a:endParaRPr lang="uk-UA" dirty="0"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860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Найменша порода кроликів називається Little Idaho або кролик – пігмей. Вага дорослої особини досягає максимально всього 450 грамів, а довжина становить від 22 до 35 сантиметрів.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1" y="1268760"/>
            <a:ext cx="799858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Пухнастики-рішення проблеми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1048606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125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r>
              <a:rPr lang="ru-RU" dirty="0" smtClean="0">
                <a:effectLst/>
              </a:rPr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Раніше кроликів спеціально випускали на пустельних островах, щоб у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потерпілих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на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корабельну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аварію було джерело їжі до того, як вони будуть врятовані.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39" y="1356683"/>
            <a:ext cx="8738250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Ті ще стрибуни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048608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1250" lnSpcReduction="20000"/>
          </a:bodyPr>
          <a:lstStyle/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Як відомо кролики хороші стрибуни. Вони можуть спокійно підстрибнути на метр або навіть вище. Найдовший офіційно зареєстрований стрибок у довжину </a:t>
            </a:r>
            <a:r>
              <a:rPr lang="uk-UA" dirty="0" smtClean="0">
                <a:solidFill>
                  <a:srgbClr val="FF0000"/>
                </a:solidFill>
                <a:effectLst/>
              </a:rPr>
              <a:t>дорівнює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трьом метрам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Всесвітній день кроликів</vt:lpstr>
      <vt:lpstr>Кролі – соціальні створіння</vt:lpstr>
      <vt:lpstr>Загальні відомості</vt:lpstr>
      <vt:lpstr>Відомості з-за океану  </vt:lpstr>
      <vt:lpstr>Пухнасті шкідники</vt:lpstr>
      <vt:lpstr>Які ж вони різні, дикі та домашні</vt:lpstr>
      <vt:lpstr>Найменші й найгарніші</vt:lpstr>
      <vt:lpstr>Пухнастики-рішення проблеми</vt:lpstr>
      <vt:lpstr>Ті ще стрибуни</vt:lpstr>
      <vt:lpstr>Правда про кролів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НТУ «ХПІ» Економічний факультет, кафедра Обліку і аудиту</dc:title>
  <dc:creator>HP-LAPTOP</dc:creator>
  <cp:lastModifiedBy>ВОВАН ПК</cp:lastModifiedBy>
  <cp:revision>1</cp:revision>
  <dcterms:created xsi:type="dcterms:W3CDTF">2017-03-07T10:41:14Z</dcterms:created>
  <dcterms:modified xsi:type="dcterms:W3CDTF">2020-09-25T20:13:06Z</dcterms:modified>
</cp:coreProperties>
</file>